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80"/>
  </p:notesMasterIdLst>
  <p:sldIdLst>
    <p:sldId id="257" r:id="rId3"/>
    <p:sldId id="327" r:id="rId4"/>
    <p:sldId id="299" r:id="rId5"/>
    <p:sldId id="301" r:id="rId6"/>
    <p:sldId id="302" r:id="rId7"/>
    <p:sldId id="319" r:id="rId8"/>
    <p:sldId id="306" r:id="rId9"/>
    <p:sldId id="360" r:id="rId10"/>
    <p:sldId id="297" r:id="rId11"/>
    <p:sldId id="298" r:id="rId12"/>
    <p:sldId id="387" r:id="rId13"/>
    <p:sldId id="321" r:id="rId14"/>
    <p:sldId id="311" r:id="rId15"/>
    <p:sldId id="310" r:id="rId16"/>
    <p:sldId id="312" r:id="rId17"/>
    <p:sldId id="322" r:id="rId18"/>
    <p:sldId id="323" r:id="rId19"/>
    <p:sldId id="443" r:id="rId20"/>
    <p:sldId id="325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262" r:id="rId29"/>
    <p:sldId id="444" r:id="rId30"/>
    <p:sldId id="382" r:id="rId31"/>
    <p:sldId id="308" r:id="rId32"/>
    <p:sldId id="329" r:id="rId33"/>
    <p:sldId id="330" r:id="rId34"/>
    <p:sldId id="331" r:id="rId35"/>
    <p:sldId id="332" r:id="rId36"/>
    <p:sldId id="445" r:id="rId37"/>
    <p:sldId id="316" r:id="rId38"/>
    <p:sldId id="342" r:id="rId39"/>
    <p:sldId id="343" r:id="rId40"/>
    <p:sldId id="318" r:id="rId41"/>
    <p:sldId id="313" r:id="rId42"/>
    <p:sldId id="314" r:id="rId43"/>
    <p:sldId id="315" r:id="rId44"/>
    <p:sldId id="439" r:id="rId45"/>
    <p:sldId id="303" r:id="rId46"/>
    <p:sldId id="266" r:id="rId47"/>
    <p:sldId id="442" r:id="rId48"/>
    <p:sldId id="366" r:id="rId49"/>
    <p:sldId id="367" r:id="rId50"/>
    <p:sldId id="271" r:id="rId51"/>
    <p:sldId id="446" r:id="rId52"/>
    <p:sldId id="269" r:id="rId53"/>
    <p:sldId id="440" r:id="rId54"/>
    <p:sldId id="441" r:id="rId55"/>
    <p:sldId id="426" r:id="rId56"/>
    <p:sldId id="344" r:id="rId57"/>
    <p:sldId id="275" r:id="rId58"/>
    <p:sldId id="450" r:id="rId59"/>
    <p:sldId id="273" r:id="rId60"/>
    <p:sldId id="345" r:id="rId61"/>
    <p:sldId id="346" r:id="rId62"/>
    <p:sldId id="276" r:id="rId63"/>
    <p:sldId id="278" r:id="rId64"/>
    <p:sldId id="279" r:id="rId65"/>
    <p:sldId id="280" r:id="rId66"/>
    <p:sldId id="350" r:id="rId67"/>
    <p:sldId id="449" r:id="rId68"/>
    <p:sldId id="447" r:id="rId69"/>
    <p:sldId id="448" r:id="rId70"/>
    <p:sldId id="368" r:id="rId71"/>
    <p:sldId id="260" r:id="rId72"/>
    <p:sldId id="383" r:id="rId73"/>
    <p:sldId id="385" r:id="rId74"/>
    <p:sldId id="384" r:id="rId75"/>
    <p:sldId id="328" r:id="rId76"/>
    <p:sldId id="292" r:id="rId77"/>
    <p:sldId id="334" r:id="rId78"/>
    <p:sldId id="364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Adamson" initials="JA" lastIdx="0" clrIdx="0">
    <p:extLst>
      <p:ext uri="{19B8F6BF-5375-455C-9EA6-DF929625EA0E}">
        <p15:presenceInfo xmlns:p15="http://schemas.microsoft.com/office/powerpoint/2012/main" userId="f8c57056b5a2c4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32" autoAdjust="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outlineViewPr>
    <p:cViewPr>
      <p:scale>
        <a:sx n="33" d="100"/>
        <a:sy n="33" d="100"/>
      </p:scale>
      <p:origin x="0" y="-273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54"/>
    </p:cViewPr>
  </p:sorterViewPr>
  <p:notesViewPr>
    <p:cSldViewPr snapToGrid="0">
      <p:cViewPr varScale="1">
        <p:scale>
          <a:sx n="69" d="100"/>
          <a:sy n="69" d="100"/>
        </p:scale>
        <p:origin x="326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868A-62B7-4B0B-A8F5-4511229F7154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EE412-1469-4779-9636-EC359248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utdoornebraska.gov/huntin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A82DF27-6536-4B26-815B-3BD279635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566182F-FB1B-442F-B933-B3E68FC0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Make sure no live ammo.  Everyone has Merit Badge paperwork, and Scouts have Blue cards.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DAAAE6B-8385-48BA-B976-391B8F815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F50EC1-4FF6-4BBC-BB55-0AC64DEFAF4E}" type="slidenum">
              <a:rPr kumimoji="0" lang="en-US" altLang="en-US" smtClean="0"/>
              <a:pPr>
                <a:spcBef>
                  <a:spcPct val="0"/>
                </a:spcBef>
              </a:pPr>
              <a:t>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071036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Merit badge pamphlet says we need to store guns so they are not accessible to unauthorized persons. 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8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380F49A8-D981-4742-8682-D65928B08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F2788F5C-76DF-42C5-A4E8-6FEEAD98E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BCBEFC0-4305-4C7B-8B3B-2BBA75961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E9005F-8A6B-4B7B-9A03-3EBF865D9E9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need for PPE?</a:t>
            </a:r>
          </a:p>
          <a:p>
            <a:r>
              <a:rPr lang="en-US" dirty="0"/>
              <a:t>Ear plugs foam in ear, reduces sound more 30-32 Decibels Ear Muffs are less 24-28 decibels but you can buy electronic ones. </a:t>
            </a:r>
          </a:p>
          <a:p>
            <a:r>
              <a:rPr lang="en-US" dirty="0"/>
              <a:t>Safety glassed must be certified for shooting </a:t>
            </a:r>
          </a:p>
          <a:p>
            <a:r>
              <a:rPr lang="en-US" dirty="0"/>
              <a:t>Lose clothing can lead to hot brass going where you don’t want it. Long sleeves are better</a:t>
            </a:r>
          </a:p>
          <a:p>
            <a:r>
              <a:rPr lang="en-US" dirty="0"/>
              <a:t>A ball cap keeps brass from going into your eye even with glasses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E412-1469-4779-9636-EC35924858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5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3A05050-7F8D-4FCF-8C6D-36426F2F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23F3DE9-0C5B-4542-8123-6952B653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hlinkClick r:id="rId3"/>
              </a:rPr>
              <a:t>http://outdoornebraska.gov/hunting/</a:t>
            </a:r>
            <a:endParaRPr 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781F12-681C-451B-816D-2145410B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82A-4A1C-4307-BE62-DF75D0359C5A}" type="slidenum">
              <a:rPr kumimoji="0" lang="en-US" altLang="en-US" smtClean="0"/>
              <a:pPr>
                <a:spcBef>
                  <a:spcPct val="0"/>
                </a:spcBef>
              </a:pPr>
              <a:t>13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59473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3A05050-7F8D-4FCF-8C6D-36426F2F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23F3DE9-0C5B-4542-8123-6952B653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781F12-681C-451B-816D-2145410B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82A-4A1C-4307-BE62-DF75D0359C5A}" type="slidenum">
              <a:rPr kumimoji="0" lang="en-US" altLang="en-US" smtClean="0"/>
              <a:pPr>
                <a:spcBef>
                  <a:spcPct val="0"/>
                </a:spcBef>
              </a:pPr>
              <a:t>14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389791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3A05050-7F8D-4FCF-8C6D-36426F2F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23F3DE9-0C5B-4542-8123-6952B653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There’s also competition shoots like 3 Gun,  Bench Rest, Tactical AR matches, Military Rifle competition shoots, silhouette shoots.  And the list goes on and on.  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781F12-681C-451B-816D-2145410B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82A-4A1C-4307-BE62-DF75D0359C5A}" type="slidenum">
              <a:rPr kumimoji="0" lang="en-US" altLang="en-US" smtClean="0"/>
              <a:pPr>
                <a:spcBef>
                  <a:spcPct val="0"/>
                </a:spcBef>
              </a:pPr>
              <a:t>15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224467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r>
              <a:rPr lang="en-US" altLang="en-US" baseline="0" dirty="0"/>
              <a:t>Before we do anything else we will go over the 3 basic safety Rules</a:t>
            </a:r>
          </a:p>
          <a:p>
            <a:r>
              <a:rPr lang="en-US" altLang="en-US" baseline="0" dirty="0"/>
              <a:t>Click through Rules and have them read them out loud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46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459E797D-D19D-46E2-A670-7170EDC8C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9ADDB31B-28FE-4801-8957-582C862A8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DISPLAY RIFLE WALL CHARTS</a:t>
            </a: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F11712B3-923A-4B69-9779-A29A8AAB6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21C407-D3C5-423F-96F0-3BC20E95639F}" type="slidenum">
              <a:rPr lang="en-US" altLang="en-US" sz="1200" b="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E2C1395-5061-4EF3-B563-7143BEE5C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62F51BC-0C1B-4DDF-9C27-35CBFC82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Discuss different actions, how they work.  </a:t>
            </a:r>
          </a:p>
          <a:p>
            <a:endParaRPr lang="en-US" altLang="en-US" dirty="0"/>
          </a:p>
          <a:p>
            <a:r>
              <a:rPr lang="en-US" altLang="en-US" dirty="0"/>
              <a:t>Bolt Action</a:t>
            </a:r>
          </a:p>
          <a:p>
            <a:r>
              <a:rPr lang="en-US" altLang="en-US" dirty="0"/>
              <a:t>Semi Auto most common</a:t>
            </a:r>
          </a:p>
          <a:p>
            <a:r>
              <a:rPr lang="en-US" altLang="en-US" dirty="0"/>
              <a:t>Lever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Magazine internal, external ,  tube feed.</a:t>
            </a:r>
          </a:p>
          <a:p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AE990B4-4407-45B7-9A7D-67EC0249486A}"/>
              </a:ext>
            </a:extLst>
          </p:cNvPr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03461-8FDB-4136-ADF6-F00220574E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9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r>
              <a:rPr lang="en-US" altLang="en-US" baseline="0" dirty="0"/>
              <a:t>Before we do anything else we will go over the 3 basic safety Rules</a:t>
            </a:r>
          </a:p>
          <a:p>
            <a:r>
              <a:rPr lang="en-US" altLang="en-US" baseline="0" dirty="0"/>
              <a:t>Click through Rules and have them read them out loud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r>
              <a:rPr lang="en-US" altLang="en-US" baseline="0" dirty="0"/>
              <a:t>Before we do anything else we will go over the 3 basic safety Rules</a:t>
            </a:r>
          </a:p>
          <a:p>
            <a:r>
              <a:rPr lang="en-US" altLang="en-US" baseline="0" dirty="0"/>
              <a:t>Click through Rules and have them read them out loud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974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5D361C5B-8714-4345-97BD-01B3B4B0B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19634826-F9B0-4B2D-B327-498E1855C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A9D5002A-861B-4235-BBE8-F11D5A3DB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9BC6FB-95C6-4470-AC3F-97A3859830D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3A05050-7F8D-4FCF-8C6D-36426F2F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23F3DE9-0C5B-4542-8123-6952B653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Learn Rifle caliber ballistics, understand required ballistics for the intended use of the gun</a:t>
            </a:r>
          </a:p>
          <a:p>
            <a:r>
              <a:rPr lang="en-US" altLang="en-US" dirty="0"/>
              <a:t>Semi-Auto, Bolt Action. Lever Action, Pump Action</a:t>
            </a:r>
          </a:p>
          <a:p>
            <a:r>
              <a:rPr lang="en-US" altLang="en-US" dirty="0"/>
              <a:t>Does the gun fit you, is the stock adjustable?</a:t>
            </a:r>
          </a:p>
          <a:p>
            <a:r>
              <a:rPr lang="en-US" altLang="en-US" dirty="0"/>
              <a:t>Iron Sights, scope, red dot.  Many Rifles don’t come with any sights, others have pretty bad iron sights. 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781F12-681C-451B-816D-2145410B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82A-4A1C-4307-BE62-DF75D0359C5A}" type="slidenum">
              <a:rPr kumimoji="0" lang="en-US" altLang="en-US" smtClean="0"/>
              <a:pPr>
                <a:spcBef>
                  <a:spcPct val="0"/>
                </a:spcBef>
              </a:pPr>
              <a:t>30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95799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discussion over different calibers and give an idea of why you want to look at caliber when choosing a rifle.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E412-1469-4779-9636-EC35924858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80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Bolt action rifle ask what it is, then semi-auto, and then lever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E412-1469-4779-9636-EC35924858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7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r>
              <a:rPr lang="en-US" altLang="en-US" baseline="0" dirty="0"/>
              <a:t>Before we do anything else we will go over the 3 basic safety Rules</a:t>
            </a:r>
          </a:p>
          <a:p>
            <a:r>
              <a:rPr lang="en-US" altLang="en-US" baseline="0" dirty="0"/>
              <a:t>Click through Rules and have them read them out loud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236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3A05050-7F8D-4FCF-8C6D-36426F2F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23F3DE9-0C5B-4542-8123-6952B653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Explain the difference between a bullet and cartridge.  </a:t>
            </a:r>
          </a:p>
          <a:p>
            <a:r>
              <a:rPr lang="en-US" altLang="en-US" dirty="0"/>
              <a:t>Talk about the different components.  </a:t>
            </a:r>
          </a:p>
          <a:p>
            <a:r>
              <a:rPr lang="en-US" altLang="en-US" dirty="0"/>
              <a:t>Also the differences between centerfire and rim fire</a:t>
            </a:r>
          </a:p>
          <a:p>
            <a:r>
              <a:rPr lang="en-US" altLang="en-US" dirty="0"/>
              <a:t>Make sure you use good ammo that’s correct for the gun.  See Examples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781F12-681C-451B-816D-2145410B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82A-4A1C-4307-BE62-DF75D0359C5A}" type="slidenum">
              <a:rPr kumimoji="0" lang="en-US" altLang="en-US" smtClean="0"/>
              <a:pPr>
                <a:spcBef>
                  <a:spcPct val="0"/>
                </a:spcBef>
              </a:pPr>
              <a:t>36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889828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851CDD3A-4624-42B8-9A2D-47B735973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BD58C16-E3F6-4B81-BD0F-3CD5682AFB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81BA542-461B-499D-A99E-03967775A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0B79FD-24DF-47CC-BC09-FBE79D568EB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3A05050-7F8D-4FCF-8C6D-36426F2F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23F3DE9-0C5B-4542-8123-6952B653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This is the three malfunctions and are explained more in the next slides.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781F12-681C-451B-816D-2145410B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82A-4A1C-4307-BE62-DF75D0359C5A}" type="slidenum">
              <a:rPr kumimoji="0" lang="en-US" altLang="en-US" smtClean="0"/>
              <a:pPr>
                <a:spcBef>
                  <a:spcPct val="0"/>
                </a:spcBef>
              </a:pPr>
              <a:t>39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315049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3A05050-7F8D-4FCF-8C6D-36426F2F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23F3DE9-0C5B-4542-8123-6952B653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781F12-681C-451B-816D-2145410B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82A-4A1C-4307-BE62-DF75D0359C5A}" type="slidenum">
              <a:rPr kumimoji="0" lang="en-US" altLang="en-US" smtClean="0"/>
              <a:pPr>
                <a:spcBef>
                  <a:spcPct val="0"/>
                </a:spcBef>
              </a:pPr>
              <a:t>40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490736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3A05050-7F8D-4FCF-8C6D-36426F2F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23F3DE9-0C5B-4542-8123-6952B653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781F12-681C-451B-816D-2145410B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82A-4A1C-4307-BE62-DF75D0359C5A}" type="slidenum">
              <a:rPr kumimoji="0" lang="en-US" altLang="en-US" smtClean="0"/>
              <a:pPr>
                <a:spcBef>
                  <a:spcPct val="0"/>
                </a:spcBef>
              </a:pPr>
              <a:t>41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43350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Show safe direction and explain Downrange or in air for our purposes although at ground can be acceptable in some instances</a:t>
            </a:r>
          </a:p>
          <a:p>
            <a:endParaRPr lang="en-US" altLang="en-US" dirty="0"/>
          </a:p>
          <a:p>
            <a:r>
              <a:rPr lang="en-US" altLang="en-US" dirty="0"/>
              <a:t>Demonstrate by picking up a rifle and showing them safe direction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462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3A05050-7F8D-4FCF-8C6D-36426F2F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23F3DE9-0C5B-4542-8123-6952B653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If your gun doesn’t sound as loud, or you hear someone else's gun not sound right.  Call a cease fire.  We will check the barrel and make sure we don’t have a squib load.  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6781F12-681C-451B-816D-2145410B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82A-4A1C-4307-BE62-DF75D0359C5A}" type="slidenum">
              <a:rPr kumimoji="0" lang="en-US" altLang="en-US" smtClean="0"/>
              <a:pPr>
                <a:spcBef>
                  <a:spcPct val="0"/>
                </a:spcBef>
              </a:pPr>
              <a:t>42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4153718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Ask</a:t>
            </a:r>
            <a:r>
              <a:rPr lang="en-US" altLang="en-US" baseline="0" dirty="0"/>
              <a:t> “</a:t>
            </a:r>
            <a:r>
              <a:rPr lang="en-US" altLang="en-US" dirty="0"/>
              <a:t>Primary</a:t>
            </a:r>
            <a:r>
              <a:rPr lang="en-US" altLang="en-US" baseline="0" dirty="0"/>
              <a:t> Concern of handling firearms?”  What are major causes of gun accidents?  </a:t>
            </a:r>
          </a:p>
          <a:p>
            <a:endParaRPr lang="en-US" altLang="en-US" baseline="0" dirty="0"/>
          </a:p>
          <a:p>
            <a:r>
              <a:rPr lang="en-US" altLang="en-US" baseline="0" dirty="0"/>
              <a:t>Lack of knowledge of firearm safety and operation</a:t>
            </a:r>
          </a:p>
          <a:p>
            <a:r>
              <a:rPr lang="en-US" altLang="en-US" baseline="0" dirty="0"/>
              <a:t>Failure to apply one’s knowledge</a:t>
            </a:r>
          </a:p>
          <a:p>
            <a:endParaRPr lang="en-US" altLang="en-US" baseline="0" dirty="0"/>
          </a:p>
          <a:p>
            <a:r>
              <a:rPr lang="en-US" altLang="en-US" baseline="0" dirty="0"/>
              <a:t>Basically ignorance and carelessness</a:t>
            </a:r>
          </a:p>
          <a:p>
            <a:endParaRPr lang="en-US" altLang="en-US" dirty="0"/>
          </a:p>
          <a:p>
            <a:r>
              <a:rPr lang="en-US" altLang="en-US" baseline="0" dirty="0"/>
              <a:t>Click through Rules and have them read them </a:t>
            </a:r>
            <a:r>
              <a:rPr lang="en-US" altLang="en-US" baseline="0" dirty="0" err="1"/>
              <a:t>outloud</a:t>
            </a:r>
            <a:endParaRPr lang="en-US" altLang="en-US" baseline="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365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AB69055-8CA6-4B70-9810-96B1C58A1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B474CB-F0A3-4C1D-A201-20ED141703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47" name="Slide Image Placeholder 1">
            <a:extLst>
              <a:ext uri="{FF2B5EF4-FFF2-40B4-BE49-F238E27FC236}">
                <a16:creationId xmlns:a16="http://schemas.microsoft.com/office/drawing/2014/main" id="{38A0D510-96AD-475A-B8D2-D23CCCFED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>
            <a:extLst>
              <a:ext uri="{FF2B5EF4-FFF2-40B4-BE49-F238E27FC236}">
                <a16:creationId xmlns:a16="http://schemas.microsoft.com/office/drawing/2014/main" id="{7F09EA75-F2D7-4702-9F76-1344F820C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7A7AE0B3-C378-42A5-B931-5C8EC9741B12}"/>
              </a:ext>
            </a:extLst>
          </p:cNvPr>
          <p:cNvSpPr txBox="1">
            <a:spLocks noGrp="1"/>
          </p:cNvSpPr>
          <p:nvPr/>
        </p:nvSpPr>
        <p:spPr bwMode="auto">
          <a:xfrm>
            <a:off x="3929063" y="8769350"/>
            <a:ext cx="300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7B919-91AD-40CC-A571-8E195B0F9B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549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64E8CF5F-E741-4E6C-B214-63E5A2325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915D6C6F-8BC0-4F31-9E4B-1B8B7E6B75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3F168134-F4BF-4FB5-A24C-4DF1AF3FD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6112F8-66E5-4A18-B039-1237C251AB6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4B663DB9-CDFA-4327-8EB4-52278CEEA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08F01A13-F2E7-4279-A97C-6C9A2E1C0E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F9426333-01C3-45E6-A9E9-9588EDD6D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94AE96-7C98-407D-9D20-AC09A6D8E89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89FE4535-3DFA-4919-B9B6-5D317896E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64E1E808-88FC-4F7C-AF7D-A8549759E4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14408526-63FB-42F1-8AE4-E454227A3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04A224-FD93-43FA-B111-3576AB61F93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D88DFD2-6EAB-4CFB-89D9-0063AFB75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EAA33-B55D-4F77-B15D-0A953C8BF0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1" name="Slide Image Placeholder 1">
            <a:extLst>
              <a:ext uri="{FF2B5EF4-FFF2-40B4-BE49-F238E27FC236}">
                <a16:creationId xmlns:a16="http://schemas.microsoft.com/office/drawing/2014/main" id="{465EF9E3-2DEE-4076-B029-C5B60A9E5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>
            <a:extLst>
              <a:ext uri="{FF2B5EF4-FFF2-40B4-BE49-F238E27FC236}">
                <a16:creationId xmlns:a16="http://schemas.microsoft.com/office/drawing/2014/main" id="{D89B36D3-8BA1-4894-B047-64960F0E6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Find good picture or </a:t>
            </a:r>
            <a:r>
              <a:rPr lang="en-US" altLang="en-US" dirty="0" err="1"/>
              <a:t>youtube</a:t>
            </a:r>
            <a:r>
              <a:rPr lang="en-US" altLang="en-US" dirty="0"/>
              <a:t> video</a:t>
            </a:r>
          </a:p>
        </p:txBody>
      </p:sp>
      <p:sp>
        <p:nvSpPr>
          <p:cNvPr id="37893" name="Slide Number Placeholder 3">
            <a:extLst>
              <a:ext uri="{FF2B5EF4-FFF2-40B4-BE49-F238E27FC236}">
                <a16:creationId xmlns:a16="http://schemas.microsoft.com/office/drawing/2014/main" id="{F7A9A5B0-4C15-4506-B5AE-7ED81DE08D2B}"/>
              </a:ext>
            </a:extLst>
          </p:cNvPr>
          <p:cNvSpPr txBox="1">
            <a:spLocks noGrp="1"/>
          </p:cNvSpPr>
          <p:nvPr/>
        </p:nvSpPr>
        <p:spPr bwMode="auto">
          <a:xfrm>
            <a:off x="3929063" y="8769350"/>
            <a:ext cx="300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309BB9-F095-4030-B268-B53D4A5E11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202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r>
              <a:rPr lang="en-US" altLang="en-US" baseline="0" dirty="0"/>
              <a:t>Before we do anything else we will go over the 3 basic safety Rules</a:t>
            </a:r>
          </a:p>
          <a:p>
            <a:r>
              <a:rPr lang="en-US" altLang="en-US" baseline="0" dirty="0"/>
              <a:t>Click through Rules and have them read them out loud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248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D2AF488-7781-4C48-911D-628798C13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8B61345-209D-407E-A7AE-7378C0AA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Just read </a:t>
            </a:r>
            <a:r>
              <a:rPr lang="en-US" altLang="en-US" dirty="0"/>
              <a:t>more information to follow on each of these.</a:t>
            </a:r>
          </a:p>
          <a:p>
            <a:endParaRPr lang="en-US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A29DFE71-50D4-4C96-AC57-632F700EF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0F538-A5E8-4E4E-8D55-2B3F3FBE46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48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A203B55-33CF-491C-ABB3-BEAD78349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EB9D97E3-F6D0-4091-8E9D-7BD83A7745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EE75F7E3-C9A9-4A8C-9F0C-AA4DA36D6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CABCCA-162E-4A9B-AF63-958BA6D833D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Explain if your finger is off the trigger where should it be.  Show them on the side of the trigger guard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000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52CBB101-F3FE-43CF-AC18-A043067A5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7EB3D523-A4AA-4421-B9A1-9B59C23F4F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F3C1B8BC-F06B-40AF-AC01-AFEB79501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D607E7-BD10-4BA5-9204-3B761504A4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03EB154A-92F4-4771-BC96-2B83D1459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5F25499C-AB36-43A6-B8E6-E4B53EA936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1310628A-7EFC-45EA-850A-1CD503F38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997A34-A7E1-45E4-B325-A8185AF5820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09D1994-771B-47C2-BBF1-DE1DA1C4F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2D44CCA-FBDE-4460-88CB-413C16C94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6292CEA4-D0B7-4FF1-911B-8143B6EAA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CB66A58D-7AE7-481F-AC6F-FCE84C7C5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5FB00FAF-A19D-49B3-A188-C15D8C0F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B4D2F5C7-7D1B-44B2-93C5-0C8FD9894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C6F84E74-6F35-4280-A886-5A945DCF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525F69FB-D223-41B4-8313-BF8E4217E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3269E706-9F4B-4E22-A015-04E0D4993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1" name="Rectangle 11">
            <a:extLst>
              <a:ext uri="{FF2B5EF4-FFF2-40B4-BE49-F238E27FC236}">
                <a16:creationId xmlns:a16="http://schemas.microsoft.com/office/drawing/2014/main" id="{255D8ACC-BDD3-4F36-9BBB-E1A410D25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2" name="Rectangle 12">
            <a:extLst>
              <a:ext uri="{FF2B5EF4-FFF2-40B4-BE49-F238E27FC236}">
                <a16:creationId xmlns:a16="http://schemas.microsoft.com/office/drawing/2014/main" id="{6AF4D1CC-18BD-4B25-9693-63FA36D12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3" name="Rectangle 13">
            <a:extLst>
              <a:ext uri="{FF2B5EF4-FFF2-40B4-BE49-F238E27FC236}">
                <a16:creationId xmlns:a16="http://schemas.microsoft.com/office/drawing/2014/main" id="{61A0994D-EC5A-4650-A266-13E1038A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4" name="Rectangle 14">
            <a:extLst>
              <a:ext uri="{FF2B5EF4-FFF2-40B4-BE49-F238E27FC236}">
                <a16:creationId xmlns:a16="http://schemas.microsoft.com/office/drawing/2014/main" id="{88976BC5-6E97-4B09-8A9D-9A6EFE4AB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5" name="Rectangle 15">
            <a:extLst>
              <a:ext uri="{FF2B5EF4-FFF2-40B4-BE49-F238E27FC236}">
                <a16:creationId xmlns:a16="http://schemas.microsoft.com/office/drawing/2014/main" id="{BF79C0BE-431B-4BBA-BD02-CD375E32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1BFB7437-A313-4A02-85D1-6A66C123C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7" name="Rectangle 17">
            <a:extLst>
              <a:ext uri="{FF2B5EF4-FFF2-40B4-BE49-F238E27FC236}">
                <a16:creationId xmlns:a16="http://schemas.microsoft.com/office/drawing/2014/main" id="{D5B51070-E7A0-4616-90EE-F454DB5B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8" name="Rectangle 18">
            <a:extLst>
              <a:ext uri="{FF2B5EF4-FFF2-40B4-BE49-F238E27FC236}">
                <a16:creationId xmlns:a16="http://schemas.microsoft.com/office/drawing/2014/main" id="{B0AB2679-8670-4278-BBEE-67E86CA3E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9" name="Rectangle 19">
            <a:extLst>
              <a:ext uri="{FF2B5EF4-FFF2-40B4-BE49-F238E27FC236}">
                <a16:creationId xmlns:a16="http://schemas.microsoft.com/office/drawing/2014/main" id="{D47F7725-BACF-44E7-86ED-90B6A9E2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100" name="Rectangle 20">
            <a:extLst>
              <a:ext uri="{FF2B5EF4-FFF2-40B4-BE49-F238E27FC236}">
                <a16:creationId xmlns:a16="http://schemas.microsoft.com/office/drawing/2014/main" id="{575653CD-EF48-46C2-B545-F3A119A40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101" name="Rectangle 21">
            <a:extLst>
              <a:ext uri="{FF2B5EF4-FFF2-40B4-BE49-F238E27FC236}">
                <a16:creationId xmlns:a16="http://schemas.microsoft.com/office/drawing/2014/main" id="{F3A4EB13-F879-4AA8-8779-B167ED2A6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102" name="Rectangle 22">
            <a:extLst>
              <a:ext uri="{FF2B5EF4-FFF2-40B4-BE49-F238E27FC236}">
                <a16:creationId xmlns:a16="http://schemas.microsoft.com/office/drawing/2014/main" id="{8ED9F6F1-8D6F-460E-9329-518CE0374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103" name="Rectangle 23">
            <a:extLst>
              <a:ext uri="{FF2B5EF4-FFF2-40B4-BE49-F238E27FC236}">
                <a16:creationId xmlns:a16="http://schemas.microsoft.com/office/drawing/2014/main" id="{A53B9FCB-CA3F-4639-A92E-7D03B42E1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46104" name="Rectangle 24">
            <a:extLst>
              <a:ext uri="{FF2B5EF4-FFF2-40B4-BE49-F238E27FC236}">
                <a16:creationId xmlns:a16="http://schemas.microsoft.com/office/drawing/2014/main" id="{4B69335C-F0D8-4043-BC5C-4278BE6C6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8814029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8740AD9-D363-4795-B57B-044A4A5C5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29B6DE0-C7A7-4D68-BAC7-2DBA411CC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0A91A08-13D0-4B8B-BB53-A036B3BD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1AD86D3-0072-45C2-9D29-2C1450525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F63C3E2-B40F-4A18-9A29-46637541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57D7EC16-9EEE-4F8D-A216-2E22B12D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03853C98-0352-4CFA-88FE-F6DC4CF87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3D2F59A7-2D10-42D3-B794-04DF1055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82CB488B-DC11-4FE5-8957-42F9B28D5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D5107D65-FEE6-4B3B-8D94-18E1EBD3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3F398111-763E-4941-ACBB-F5FEE612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7" name="Rectangle 13">
            <a:extLst>
              <a:ext uri="{FF2B5EF4-FFF2-40B4-BE49-F238E27FC236}">
                <a16:creationId xmlns:a16="http://schemas.microsoft.com/office/drawing/2014/main" id="{2BFC9966-4F89-4255-B875-E930D0AAD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8" name="Rectangle 14">
            <a:extLst>
              <a:ext uri="{FF2B5EF4-FFF2-40B4-BE49-F238E27FC236}">
                <a16:creationId xmlns:a16="http://schemas.microsoft.com/office/drawing/2014/main" id="{2DDE293B-A9C8-40D9-B132-9A060C2A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9" name="Rectangle 15">
            <a:extLst>
              <a:ext uri="{FF2B5EF4-FFF2-40B4-BE49-F238E27FC236}">
                <a16:creationId xmlns:a16="http://schemas.microsoft.com/office/drawing/2014/main" id="{8AAF1066-A71F-4E96-87DB-F85413B5E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000" name="Rectangle 16">
            <a:extLst>
              <a:ext uri="{FF2B5EF4-FFF2-40B4-BE49-F238E27FC236}">
                <a16:creationId xmlns:a16="http://schemas.microsoft.com/office/drawing/2014/main" id="{C7FB23A9-B75A-40FE-B66C-9AFCC6419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001" name="Rectangle 17">
            <a:extLst>
              <a:ext uri="{FF2B5EF4-FFF2-40B4-BE49-F238E27FC236}">
                <a16:creationId xmlns:a16="http://schemas.microsoft.com/office/drawing/2014/main" id="{EDF65C6A-4F70-4431-9115-86633632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002" name="Rectangle 18">
            <a:extLst>
              <a:ext uri="{FF2B5EF4-FFF2-40B4-BE49-F238E27FC236}">
                <a16:creationId xmlns:a16="http://schemas.microsoft.com/office/drawing/2014/main" id="{0CC15866-29C6-49CB-A5E9-70F4C74F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003" name="Rectangle 19">
            <a:extLst>
              <a:ext uri="{FF2B5EF4-FFF2-40B4-BE49-F238E27FC236}">
                <a16:creationId xmlns:a16="http://schemas.microsoft.com/office/drawing/2014/main" id="{B130B0FD-C0CD-46FB-9731-E5B32B4C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004" name="Rectangle 20">
            <a:extLst>
              <a:ext uri="{FF2B5EF4-FFF2-40B4-BE49-F238E27FC236}">
                <a16:creationId xmlns:a16="http://schemas.microsoft.com/office/drawing/2014/main" id="{38ABE902-BFC5-4121-BFE7-1B0D6025C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005" name="Rectangle 21">
            <a:extLst>
              <a:ext uri="{FF2B5EF4-FFF2-40B4-BE49-F238E27FC236}">
                <a16:creationId xmlns:a16="http://schemas.microsoft.com/office/drawing/2014/main" id="{3C4461C8-B1E1-4CC4-A1DE-A243C6EB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006" name="Rectangle 22">
            <a:extLst>
              <a:ext uri="{FF2B5EF4-FFF2-40B4-BE49-F238E27FC236}">
                <a16:creationId xmlns:a16="http://schemas.microsoft.com/office/drawing/2014/main" id="{D2C997F4-4EE3-478E-9487-E2D5050C8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72" tIns="46086" rIns="92172" bIns="46086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007" name="Rectangle 23">
            <a:extLst>
              <a:ext uri="{FF2B5EF4-FFF2-40B4-BE49-F238E27FC236}">
                <a16:creationId xmlns:a16="http://schemas.microsoft.com/office/drawing/2014/main" id="{71759C68-8305-4020-906B-121CD2FDA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42008" name="Rectangle 24">
            <a:extLst>
              <a:ext uri="{FF2B5EF4-FFF2-40B4-BE49-F238E27FC236}">
                <a16:creationId xmlns:a16="http://schemas.microsoft.com/office/drawing/2014/main" id="{8246E0F2-BA99-408D-8C30-FFDD3B262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686164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F0EED511-0536-4C49-8404-1B10E03D8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9DE7604E-A2BC-484A-800F-A94E7C771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6ED209D6-36D4-4FDE-B2B5-15D9427BB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6A158E-7600-4DC6-A4A7-26DF0870A35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31586E1-A5F6-4F75-A54E-5500FB580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BCD6962-C961-4EEA-A9BE-FEA71853D1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762CDFA0-CCD2-44CA-994E-E39BA39C4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93A848-CB2A-4E5B-B5C8-DB77B028F0E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B30FCAA-8BA0-4627-8D18-6EF03E65C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175FB09-A2CB-408C-A138-488622443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Use Laser bore </a:t>
            </a:r>
            <a:r>
              <a:rPr lang="en-US" altLang="en-US" dirty="0" err="1"/>
              <a:t>sighter</a:t>
            </a:r>
            <a:r>
              <a:rPr lang="en-US" altLang="en-US" dirty="0"/>
              <a:t> to show the movement of a gun while breathing.  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C28AA0A-CB7B-4335-BEDE-3C309C6AA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FDF95-E194-4526-B5B9-EDEAEFE5FFA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8236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4187B10-CA2A-4423-95EA-E2FDDEE34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FD2349C2-164B-4A18-A8D5-4AF0D9D8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Scary Triggers……..  No dragging wood, and finger tip on the trigger.  No yanking the trigger.  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5E767AFF-C930-49CF-A045-04C1A0C52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B6BAD-4FB6-472B-96C2-140039923A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003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perfect follow through you should know exactly where your gun was aimed when the trigger broke.  Allowing you to call your shot.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E412-1469-4779-9636-EC35924858E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94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4403183-D4D8-49C0-984D-CA7C20A52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BF24D4CA-9ACA-4B4D-A24B-3972F0F8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112E44B8-68C1-49E8-9BC2-2AE48E955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445BE7-732F-47C1-B8BB-BDA4B95094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7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Ask “ how do you know if the gun is unloaded? “   </a:t>
            </a:r>
          </a:p>
          <a:p>
            <a:endParaRPr lang="en-US" altLang="en-US" dirty="0"/>
          </a:p>
          <a:p>
            <a:r>
              <a:rPr lang="en-US" altLang="en-US" dirty="0"/>
              <a:t>Explain must remove magazine and open action,  then lock in chamber</a:t>
            </a:r>
          </a:p>
          <a:p>
            <a:endParaRPr lang="en-US" altLang="en-US" dirty="0"/>
          </a:p>
          <a:p>
            <a:r>
              <a:rPr lang="en-US" altLang="en-US" dirty="0"/>
              <a:t>Demonstrate and have someone check the chamber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329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0845EB31-0D41-468A-9BF9-397AF486A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0397CD77-DBE7-42BA-8400-2174D66CBE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2B0A2DF2-0BB7-4652-8882-408BF632C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01AC39-B29C-47F7-A71A-F08B823449E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Go over safe handling</a:t>
            </a:r>
            <a:r>
              <a:rPr lang="en-US" altLang="en-US" baseline="0" dirty="0"/>
              <a:t> of fire arms.  How to transport them, Passing them to others.  Making sure both people  know it’s unloaded</a:t>
            </a:r>
          </a:p>
          <a:p>
            <a:r>
              <a:rPr lang="en-US" altLang="en-US" baseline="0" dirty="0"/>
              <a:t>Don’t relay on a safety it’s a mechanic device that can break</a:t>
            </a:r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6206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FE1C51EA-35DD-4D1E-99C8-DB5EB7BA9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C30463F2-B6BD-4B55-9831-536E6BCFC5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C9C729B9-81E8-4695-940A-6C9A15FEC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910520-D22D-454D-AA13-8E2F8393DFA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Go over safe handling</a:t>
            </a:r>
            <a:r>
              <a:rPr lang="en-US" altLang="en-US" baseline="0" dirty="0"/>
              <a:t> of fire arms.  How to transport them, Passing them to others.  Making sure both people  know it’s unloaded</a:t>
            </a:r>
          </a:p>
          <a:p>
            <a:r>
              <a:rPr lang="en-US" altLang="en-US" baseline="0" dirty="0"/>
              <a:t>Don’t relay on a safety it’s a mechanic device that can break</a:t>
            </a:r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2726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B4C72B8E-564D-4A26-A969-C55A514D5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208F4871-F526-4DD6-A362-D7C0425B95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79E9FC79-AC72-4D9D-A4F9-C6D243280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8CDA61-A52B-40BA-9D60-9B2FF1A5B7E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759893EB-4F6A-4BC9-9C6F-9612C6651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5A32A45A-BACF-4563-99C5-CCFC918460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E050C5F4-A23E-425C-987B-DF18EE4AD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982B74-D4E8-41E2-8DC0-BBA717A826D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AD133C67-0027-4A89-9726-63B40EE98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BE9EF0E5-12B0-412F-80AB-A9DCA12A1B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25B3C6D8-AD8A-43FC-AC0B-7E573A6C1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1BA760-C3B3-4012-B906-AFE59AC00C0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Go over safe handling</a:t>
            </a:r>
            <a:r>
              <a:rPr lang="en-US" altLang="en-US" baseline="0" dirty="0"/>
              <a:t> of fire arms.  How to transport them, Passing them to others.  Making sure both people  know it’s unloaded</a:t>
            </a:r>
          </a:p>
          <a:p>
            <a:r>
              <a:rPr lang="en-US" altLang="en-US" baseline="0" dirty="0"/>
              <a:t>Don’t relay on a safety it’s a mechanic device that can break</a:t>
            </a:r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6619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3F7EC8BB-9C89-49C4-BCE8-5D3D4ABC6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5AA88FA6-686A-43CB-9A5F-41E46AD86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94F4F663-9D80-43E2-ADA5-7DD48A39A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4875DE-F3CB-4648-9AEA-67343837FBC9}" type="slidenum">
              <a:rPr kumimoji="0" lang="en-US" altLang="en-US" smtClean="0"/>
              <a:pPr>
                <a:spcBef>
                  <a:spcPct val="0"/>
                </a:spcBef>
              </a:pPr>
              <a:t>75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4311780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0CE45C27-7C83-42CE-B8E4-30691E5BC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44CE49B3-1CA8-473D-A7B8-F0DC7A4503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AC92D0C4-A8C5-4C99-86A1-58EC3958E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023EC6-CCD9-4F55-831C-626E5BD8320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See Merit badge book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4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A811B03B-A9EC-4419-B604-39FC26D316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03027537-C99C-4B37-AD41-F7FF447D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6A04CE24-FD48-46C4-A7C8-CD0B80517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C4C3A0-3747-42BF-9230-F562B81B7CA8}" type="slidenum">
              <a:rPr lang="en-US" altLang="en-US" sz="1200" b="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199813C4-30E0-4A5B-8C4F-7192C3D9F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4069474E-AEEA-4C27-B11E-87E028683C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4AB259D3-CED6-4D73-972D-C2DC86127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34ECE3-FB4D-4460-8DBE-2A297766B35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6A614F-007B-4551-B598-76C79992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B6A20B7-4852-4258-A13E-3CA01C9D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If you treat any gun like a toy you are more likely to treat them all that way.  Even cheap air soft guns can damage a persons eye and they will hurt a lot if you get shot with one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4CF3082-6A2A-4F74-BD8A-5DA7545C7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E81C-F3A7-4381-8944-74CF08B4D2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0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847716B3-E6E1-4251-92B7-91C27FA86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7" y="2138363"/>
            <a:ext cx="15303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56799" y="1650332"/>
            <a:ext cx="6341173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C2DFA8-9009-4967-8A0D-197343589A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F3D861-9D5A-443A-92EB-D91358A02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F134-471E-49D2-BF14-45794F158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CB82B10F-FBFD-49F2-8B9C-B1D10B14F6E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D1190-988D-4C1C-A4A9-35D64A6C8A96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6BA34FF5-5465-4827-A930-D28787F09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79AFE30F-EDEF-4DC2-9592-C20377E1C50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5E5E931-9557-4680-832A-36031AC1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F16B08-65BE-414D-865B-C562C3D8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64BEEC-FD40-4829-BC65-844481C7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E42B-02F7-44F0-B2C5-BCE51481F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C9927EE6-68A6-42C8-8DDF-43DDC5CAA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3B3AF7CE-B0BA-4B35-AE41-772244E4901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1F416E-E112-4627-86BC-3AE8EE93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75124E-7F6A-4247-9208-7F4A3F9E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99F54E-D5EF-40D9-958F-7D73A617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8610-BF35-49C2-BF85-9F2BCD0AE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83565AEC-1D5E-40AB-BC05-71F5EB5A4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CAE67C3C-66E2-4FF4-BC99-B87CBFC1A90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776848F-6A93-4C31-A0F1-AD45E686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98D67C-15BE-4BC2-9FBB-72501533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16450E-D4B0-4E1D-B3C2-1903FB5F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A881F-B05A-4098-B142-272D21A25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4B9E5FB0-8057-4A95-8C31-6D8C406E1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7" y="2138363"/>
            <a:ext cx="15303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56799" y="1650332"/>
            <a:ext cx="6341173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A9F44B-9A0B-435D-A5E0-4D2745888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EFE4FB-1BFA-4E09-B594-F4C0300CFB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51A4-AF0E-450E-A038-3B0A51065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7340AEA-4DC8-4620-BCF4-0EA7E8C88C8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832EF-1AF9-4ECC-89B1-02BD6FBBA176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6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C6E0B1-42FA-4907-BCA5-3A1D00D7D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166D49-A8C5-44F5-8249-3B364A6FC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1E08F8-783F-41E8-9CE1-9EB19555E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365B-644A-44EA-9560-B428ADECA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61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304801"/>
            <a:ext cx="9448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74970B-2B69-48CA-A77E-ED5DD2992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DD151-9206-4C65-A40E-FB61F7428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CCB2E-FCE2-4D1A-877B-D0569DE56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AADE-78CC-4261-B208-EBA3AD518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8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847716B3-E6E1-4251-92B7-91C27FA86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7" y="2138363"/>
            <a:ext cx="15303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56799" y="1650332"/>
            <a:ext cx="6341173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C2DFA8-9009-4967-8A0D-197343589A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F3D861-9D5A-443A-92EB-D91358A02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F134-471E-49D2-BF14-45794F158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CB82B10F-FBFD-49F2-8B9C-B1D10B14F6E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D1190-988D-4C1C-A4A9-35D64A6C8A96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304801"/>
            <a:ext cx="9448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A1127-9836-4617-87DD-9CCE5C173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2640F-4D26-451A-9F08-CF6ED11A5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A09C5-11EA-4A65-9DD4-A8279669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0542-0C25-4C5B-8379-523D4245B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4D00AB25-7041-4875-A3E8-1567A4855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7" y="2138363"/>
            <a:ext cx="15303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56799" y="1650332"/>
            <a:ext cx="6341173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499C29-AB6D-4F46-AD33-F19EAFC47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A4D1C2-A5C3-40F9-8CCA-396AC0886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8378-6AEB-47E9-8B3C-6811448C6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DC9D552-2BCB-4EBB-B5C1-E59B350D678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E39D7-9148-4715-8FD3-321E148AE829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3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>
            <a:extLst>
              <a:ext uri="{FF2B5EF4-FFF2-40B4-BE49-F238E27FC236}">
                <a16:creationId xmlns:a16="http://schemas.microsoft.com/office/drawing/2014/main" id="{338EC047-1605-484F-A456-13400BAF6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D1F88-59EC-4136-BD25-E8B1526FC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D7D5D-D170-41E0-8EAE-5FBCB70CF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EB76-D23B-484E-B743-C19D6EF42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5A4FE-B621-4EFC-801D-A62DC934558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FCBA-5FAA-4932-84F4-F4070EF50342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>
            <a:extLst>
              <a:ext uri="{FF2B5EF4-FFF2-40B4-BE49-F238E27FC236}">
                <a16:creationId xmlns:a16="http://schemas.microsoft.com/office/drawing/2014/main" id="{C720E0E5-042E-4684-8440-CE87648EE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3F93-9CC7-44B1-AAA1-3DC5D32F7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7749-B9DB-4840-AD02-36F7FAB3E5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CCF0-A44F-414C-A55F-481654064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BB0B4-A0A5-4046-972F-A77B138C188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07B0-EF33-4BF7-9A76-9D69963E239F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>
            <a:extLst>
              <a:ext uri="{FF2B5EF4-FFF2-40B4-BE49-F238E27FC236}">
                <a16:creationId xmlns:a16="http://schemas.microsoft.com/office/drawing/2014/main" id="{C47A557E-CE59-448A-8710-03964894F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E3C6712-7FEB-4D7C-B52C-4CAF8A3D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786E-BE2A-4B1E-8F26-6FA797B5E223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B83E5DF-0DCA-4045-8A8F-2763D980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EA717C0-ED15-4280-8987-F905F17C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8DE3-A9E2-4D97-AB39-61F85F15F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6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>
            <a:extLst>
              <a:ext uri="{FF2B5EF4-FFF2-40B4-BE49-F238E27FC236}">
                <a16:creationId xmlns:a16="http://schemas.microsoft.com/office/drawing/2014/main" id="{89D8B238-240B-4C0B-8A24-0476AEDA8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9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1937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9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1937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794FCE1-12B6-4D1B-91BF-BB4DC918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69EB-038C-4FB3-943A-77DDDB64A7F3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C327BF4-658E-4C41-9C41-EE689919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CA223F-DD94-493E-87A8-0E5B45AF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762A-38A7-4EB4-A948-9A2245682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9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B6DE1337-CC1E-4D65-8208-3F97172D1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9C8F7F1-0B9A-42A8-870A-A9041A59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1418-2EC4-4AEA-B6BC-CA03D8B5A9A8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9E768FA-5C0D-4D4C-B80D-79A91F7F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82411A8-A88A-4B87-8517-2ACCA7E0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EF29-8DF8-41AE-A090-53D831B24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1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EEF5A-4DDA-4121-A8D6-B8A749DB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17A4-C29B-43FC-B4EC-5E040F37B8C4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7AC50-4D7A-46B9-8028-EA1AEFFF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C32EA-97B5-42DA-A402-8EC4EB0E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1D39-B8B0-4B46-965D-DF9E4B1C7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38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0FE74-AAC9-400A-A4C8-DD0AA8E3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B9A9-EF22-43B6-BB78-852995F25DC7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58F8F-1BDB-4B07-8F52-4D80C468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A28C6-51E9-4BD6-BD86-FC487AFA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AC843-6F30-4F58-B089-2325B9023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53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665E173A-B9A4-45B3-A3DF-07D0B6C83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3C29B537-5326-4C0E-8B3B-9FF4C95F8D2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EE02C7-43EF-46D8-B106-9D47270E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7C3286-2753-46A1-AAEA-901F2CD8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59F89BE-0544-44E5-B9D0-41988615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C2DB-5F27-485C-87A1-D023A3B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43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F172FEE2-9AE2-4524-ADE8-3F2AF31D7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DD89FAA2-1533-4D88-B8E3-D103D531FF9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60BA103-9FBE-4796-B013-30BF18F5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26938D4-5F62-4166-BBB0-2C24E538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8E66EBF-D2FB-4A41-A5E5-C3630949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F320-EF23-49E8-9073-34242E7F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45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C6D9D752-484E-4BD8-9ECE-5C052C6EE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B7191556-0A71-4496-9A4D-CB7227D5E46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A88A793-2DF3-4F61-B3F4-F781346D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56F5FB-32B8-4A11-99B1-E94A4961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E0AF28-1B73-4C4A-9076-EABAF679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98D2-9F87-453B-B30E-B97966E2C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02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AFAE2CE6-2C8F-4D9A-B387-5BEE17626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00B6F2AE-CCCF-4E97-9104-F7890E2BB42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DE9AA6-1C16-4764-98B9-07FA47D7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E5E5A7-6A91-4235-9755-9FDF3ABA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26E1A9-E4EA-4595-AA75-77638005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C4AF-833F-4863-BD5D-A4C3193C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3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FFD72000-4A65-4429-BB57-1F080612C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E3D55C7D-DA79-446D-A7A0-916A695ED45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FD9BF7-B111-4DF1-B57B-E9CAA2A6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2815E5-A2C4-4143-8DF0-849F5DD7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CFE6EA-A75C-4C6B-8ECB-32A47E8C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31F2-1AAB-417C-827F-891A6F65F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>
            <a:extLst>
              <a:ext uri="{FF2B5EF4-FFF2-40B4-BE49-F238E27FC236}">
                <a16:creationId xmlns:a16="http://schemas.microsoft.com/office/drawing/2014/main" id="{22E5F6CE-3134-4F50-B571-8F94EE835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9A1619C-E5F3-4933-8499-FDD6BA57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15C3-008A-496E-8C01-B9B094848D87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8E58743-118B-4C29-819B-04E103A3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C1571DB-7985-405C-98BB-EC21168A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2F7D-4DAF-431D-96B0-09584BE9C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7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51519304-14EC-4EB3-A3BA-581B78737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7" y="2138363"/>
            <a:ext cx="15303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56799" y="1650332"/>
            <a:ext cx="6341173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136C28-76B5-40AD-B5A0-80684BD7B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5442A0-0629-452A-9202-DF89FB0F9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E6AB-E7B1-45C1-9406-BFA01C54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1460EA63-9AF2-4D7E-A7D1-8F16CD7F065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8836-E49C-45B5-9446-3434D64E0D36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28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7D52B9-8845-4B8E-9C1A-8994667CED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63D3C-FBB1-4339-85BB-3714D7278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176E5F-B28E-46E6-89C9-62B976318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5DE9-02AC-4C5A-A443-27FB8EF58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9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304801"/>
            <a:ext cx="9448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A1127-9836-4617-87DD-9CCE5C173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2640F-4D26-451A-9F08-CF6ED11A5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A09C5-11EA-4A65-9DD4-A8279669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0542-0C25-4C5B-8379-523D4245B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28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51519304-14EC-4EB3-A3BA-581B78737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7" y="2138363"/>
            <a:ext cx="15303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56799" y="1650332"/>
            <a:ext cx="6341173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136C28-76B5-40AD-B5A0-80684BD7B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5442A0-0629-452A-9202-DF89FB0F9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E6AB-E7B1-45C1-9406-BFA01C54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1460EA63-9AF2-4D7E-A7D1-8F16CD7F065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8836-E49C-45B5-9446-3434D64E0D36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7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0638"/>
            <a:ext cx="11582400" cy="11223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98331" y="1295400"/>
            <a:ext cx="5080000" cy="9906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1016000" y="2438400"/>
            <a:ext cx="5080000" cy="9906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1016000" y="3733800"/>
            <a:ext cx="5080000" cy="9906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914400" y="4876800"/>
            <a:ext cx="5080000" cy="9906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6728147" y="2667000"/>
            <a:ext cx="5080000" cy="9906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6759068" y="3962400"/>
            <a:ext cx="5080000" cy="9906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379633" y="5105400"/>
            <a:ext cx="5080000" cy="9906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34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>
            <a:extLst>
              <a:ext uri="{FF2B5EF4-FFF2-40B4-BE49-F238E27FC236}">
                <a16:creationId xmlns:a16="http://schemas.microsoft.com/office/drawing/2014/main" id="{096C242A-CA1B-4DCE-A342-5115515FB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9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1937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9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1937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AEBFC65-0A4C-4B09-B1BB-7CF786CD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3388F-5195-4D89-B936-4E7C2AB324E5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CD17BAC-5B73-4668-B697-E00763BE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D8442A2-75D2-4FF3-AAC8-0FF23CC9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8586-03C8-4C8C-A284-B078F0C8B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2C80743C-5AAB-486E-AE1B-B649BB72F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8C778FE-216F-44BB-A2D7-5BD5EBE6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469C-1C5F-4367-9B5E-28D89471C5A2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2F05ED0-BA53-42E6-B01E-F91D29AF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23BFED3-5026-48E2-8997-57AB52B9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FFB2-CA3D-4C41-927D-B51D5715F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2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A5E3A-7482-42F4-A2A6-4279FC0F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B44E-89BF-4C48-8FDD-065A21546D83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41B31-A9A1-40CC-BFB1-2A7C17CD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10B3-E60D-442F-BC68-8D1700D0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FC22-2827-4848-B0D1-3D290CB37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4FE3A-9850-4322-B27B-394DD4F3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8467" y="65087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1861-CB62-45EF-99B1-016E85450069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79D69-504F-4CCF-925E-11171C78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04A2-A918-494B-AD01-DFE28E68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C31F-B9CF-411B-8062-3F42C16B3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6B781CEC-51DF-4E63-8889-C1B61565E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D04D145D-29FA-48EA-8B00-35AC770BF29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430EC5-F384-4C4F-B4F4-79CC629E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33C7EBE-2F56-4668-B048-342DB680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499265E-8188-47F8-9437-6845302B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E07A-197A-458E-B301-616ED0AB5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utdoorAdventures.jpg">
            <a:extLst>
              <a:ext uri="{FF2B5EF4-FFF2-40B4-BE49-F238E27FC236}">
                <a16:creationId xmlns:a16="http://schemas.microsoft.com/office/drawing/2014/main" id="{5CB52FEF-C917-4E19-BB12-0CF75CF54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59372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7">
            <a:extLst>
              <a:ext uri="{FF2B5EF4-FFF2-40B4-BE49-F238E27FC236}">
                <a16:creationId xmlns:a16="http://schemas.microsoft.com/office/drawing/2014/main" id="{EB3BB540-0DA0-4048-87AE-23B193B917D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1598614"/>
            <a:ext cx="11176000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5AD78B0-2255-4E8D-9864-7E719236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DF1-8018-4C9D-A9DF-B6E7A9976DF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063CDF-FD64-4671-AFC0-AEF5721B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136641-9129-4CE9-9379-75336417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BA2A-2C75-4A8B-87A1-B73F1CF8D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4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tatineryFolio.png">
            <a:extLst>
              <a:ext uri="{FF2B5EF4-FFF2-40B4-BE49-F238E27FC236}">
                <a16:creationId xmlns:a16="http://schemas.microsoft.com/office/drawing/2014/main" id="{F881E29F-C8D0-4D8A-8C50-D55163724AE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34" y="6002339"/>
            <a:ext cx="12363451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BB0D702-4ACF-453D-8B5E-31DD5BE5E7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89151" y="274638"/>
            <a:ext cx="9391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8DADB3-905C-4E11-A7B2-C730C7AA36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FA0-8CDE-4C2B-A198-0B15725B0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3" y="65087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</a:defRPr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1570D-CD98-48D6-B5B4-B96E4147B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08751"/>
            <a:ext cx="550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E2A92AB1-0D80-47CB-AA66-FBE4174AB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Prepared_For_Life_4K.png">
            <a:extLst>
              <a:ext uri="{FF2B5EF4-FFF2-40B4-BE49-F238E27FC236}">
                <a16:creationId xmlns:a16="http://schemas.microsoft.com/office/drawing/2014/main" id="{6AE68861-CEA1-4FC8-9A74-29058CDFDFB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18" y="6224588"/>
            <a:ext cx="14329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551445-7424-4A99-93F3-356ED77AA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3634" y="6508751"/>
            <a:ext cx="2302933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</a:defRPr>
            </a:lvl1pPr>
          </a:lstStyle>
          <a:p>
            <a:pPr>
              <a:defRPr/>
            </a:pPr>
            <a:fld id="{F815A903-4155-4C8D-B3EB-477793774C03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7" r:id="rId15"/>
    <p:sldLayoutId id="2147483660" r:id="rId16"/>
    <p:sldLayoutId id="2147483694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pitchFamily="-128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pitchFamily="-12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tatineryFolio.png">
            <a:extLst>
              <a:ext uri="{FF2B5EF4-FFF2-40B4-BE49-F238E27FC236}">
                <a16:creationId xmlns:a16="http://schemas.microsoft.com/office/drawing/2014/main" id="{D0EEE6CD-B8CA-4AE0-A039-ED0676223C9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34" y="6002339"/>
            <a:ext cx="12363451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90ADFD9-12EA-40DD-8C41-827B3C08D7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89151" y="274638"/>
            <a:ext cx="9391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11D8DBF-C72F-4040-9EBC-B69B18BCA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CE81-A7C7-4439-AE79-251083BEC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3" y="65087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</a:defRPr>
            </a:lvl1pPr>
          </a:lstStyle>
          <a:p>
            <a:pPr>
              <a:defRPr/>
            </a:pPr>
            <a:r>
              <a:rPr lang="en-US"/>
              <a:t>BOY SCOUTS OF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81E33-A577-4639-B0AE-FBF18776A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508751"/>
            <a:ext cx="550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365EF7A3-2999-4BFA-ADEB-E94F6F040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Prepared_For_Life_4K.png">
            <a:extLst>
              <a:ext uri="{FF2B5EF4-FFF2-40B4-BE49-F238E27FC236}">
                <a16:creationId xmlns:a16="http://schemas.microsoft.com/office/drawing/2014/main" id="{42C33C3E-26FF-4903-AD8A-53A35BE6A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18" y="6224588"/>
            <a:ext cx="14329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E2F6E73-BBCB-413E-AD79-C039425DC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3634" y="6508751"/>
            <a:ext cx="2302933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</a:defRPr>
            </a:lvl1pPr>
          </a:lstStyle>
          <a:p>
            <a:pPr>
              <a:defRPr/>
            </a:pPr>
            <a:fld id="{AA387030-9E30-4D0A-AC11-224DD2B99177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708" r:id="rId16"/>
    <p:sldLayoutId id="2147483709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pitchFamily="-128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pitchFamily="-12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utdoornebraska.gov/guid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4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E2A6681-7168-4CB1-97D0-163B72BD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1" y="1651000"/>
            <a:ext cx="4754563" cy="2109788"/>
          </a:xfrm>
        </p:spPr>
        <p:txBody>
          <a:bodyPr/>
          <a:lstStyle/>
          <a:p>
            <a:pPr eaLnBrk="1" hangingPunct="1"/>
            <a:r>
              <a:rPr lang="en-US" altLang="en-US" sz="4400" i="1" dirty="0">
                <a:solidFill>
                  <a:srgbClr val="005AA3"/>
                </a:solidFill>
                <a:latin typeface="Helvetica" panose="020B0604020202020204" pitchFamily="34" charset="0"/>
              </a:rPr>
              <a:t>BSA Rifle </a:t>
            </a:r>
            <a:br>
              <a:rPr lang="en-US" altLang="en-US" sz="4400" i="1" dirty="0">
                <a:solidFill>
                  <a:srgbClr val="005AA3"/>
                </a:solidFill>
                <a:latin typeface="Helvetica" panose="020B0604020202020204" pitchFamily="34" charset="0"/>
              </a:rPr>
            </a:br>
            <a:r>
              <a:rPr lang="en-US" altLang="en-US" sz="4400" i="1" dirty="0">
                <a:solidFill>
                  <a:srgbClr val="005AA3"/>
                </a:solidFill>
                <a:latin typeface="Helvetica" panose="020B0604020202020204" pitchFamily="34" charset="0"/>
              </a:rPr>
              <a:t>Merit Badge</a:t>
            </a:r>
            <a:endParaRPr lang="en-US" altLang="en-US" sz="4400" dirty="0">
              <a:solidFill>
                <a:srgbClr val="005AA3"/>
              </a:solidFill>
              <a:latin typeface="Helvetica" panose="020B0604020202020204" pitchFamily="34" charset="0"/>
            </a:endParaRP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14188B61-52CA-40E0-B3A8-1C36A60097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BF7FBC-95C4-4C1E-9487-39B7F25E19EB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40FAB470-A0BB-405D-8911-4C14E19A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1" y="3886200"/>
            <a:ext cx="61245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rgbClr val="DA2A00"/>
                </a:solidFill>
                <a:latin typeface="Times New Roman" panose="02020603050405020304" pitchFamily="18" charset="0"/>
              </a:rPr>
              <a:t>NO LIVE AMMUNITION </a:t>
            </a:r>
            <a:br>
              <a:rPr lang="en-US" altLang="en-US" sz="3600" i="1">
                <a:solidFill>
                  <a:srgbClr val="DA2A00"/>
                </a:solidFill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rgbClr val="DA2A00"/>
                </a:solidFill>
                <a:latin typeface="Times New Roman" panose="02020603050405020304" pitchFamily="18" charset="0"/>
              </a:rPr>
              <a:t>in the classroom</a:t>
            </a:r>
            <a:br>
              <a:rPr lang="en-US" altLang="en-US" sz="3600" i="1">
                <a:solidFill>
                  <a:srgbClr val="DA2A00"/>
                </a:solidFill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rgbClr val="DA2A00"/>
                </a:solidFill>
                <a:latin typeface="Times New Roman" panose="02020603050405020304" pitchFamily="18" charset="0"/>
              </a:rPr>
              <a:t>NO EXCEPTIONS!</a:t>
            </a:r>
          </a:p>
        </p:txBody>
      </p:sp>
    </p:spTree>
    <p:extLst>
      <p:ext uri="{BB962C8B-B14F-4D97-AF65-F5344CB8AC3E}">
        <p14:creationId xmlns:p14="http://schemas.microsoft.com/office/powerpoint/2010/main" val="1136822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Safe Gun Storage. 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sz="3200" dirty="0"/>
              <a:t>How would you react if a friend visiting your home asked to see your or your family's firearm(s)?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sz="3200" dirty="0"/>
              <a:t>Ask your parent(s)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sz="3200" dirty="0"/>
              <a:t>Do not touch firearms without an adult present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endParaRPr lang="en-US" sz="3200" dirty="0"/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endParaRPr lang="en-US" sz="3200" dirty="0"/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411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C614F41-16ED-46DD-A821-4C009FE3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 Storage</a:t>
            </a: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A0DA-4277-4C85-876E-ED3E336B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371601"/>
            <a:ext cx="10299700" cy="49530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Store guns and ammunition so that they are not accessible to unauthorized persons.</a:t>
            </a:r>
          </a:p>
          <a:p>
            <a:pPr>
              <a:defRPr/>
            </a:pPr>
            <a:r>
              <a:rPr lang="en-US" sz="3000" dirty="0"/>
              <a:t>Store guns and ammunition separately.</a:t>
            </a:r>
          </a:p>
          <a:p>
            <a:pPr>
              <a:defRPr/>
            </a:pPr>
            <a:r>
              <a:rPr lang="en-US" sz="3000" dirty="0"/>
              <a:t>Store guns and ammunition in a cool, dry place.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                Soft Case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en-US" dirty="0"/>
              <a:t>					                                        Safe</a:t>
            </a:r>
          </a:p>
          <a:p>
            <a:pPr marL="0" indent="0">
              <a:buNone/>
              <a:defRPr/>
            </a:pPr>
            <a:br>
              <a:rPr lang="en-US" sz="1600" dirty="0"/>
            </a:br>
            <a:r>
              <a:rPr lang="en-US" dirty="0"/>
              <a:t>			                         Hard Case</a:t>
            </a: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2D9E93DD-CF31-4DBE-B2FD-E0218935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7" y="3560763"/>
            <a:ext cx="171291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>
            <a:extLst>
              <a:ext uri="{FF2B5EF4-FFF2-40B4-BE49-F238E27FC236}">
                <a16:creationId xmlns:a16="http://schemas.microsoft.com/office/drawing/2014/main" id="{94BF35A6-2E5B-49D1-929F-E40F9E38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15" y="3560763"/>
            <a:ext cx="3048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>
            <a:extLst>
              <a:ext uri="{FF2B5EF4-FFF2-40B4-BE49-F238E27FC236}">
                <a16:creationId xmlns:a16="http://schemas.microsoft.com/office/drawing/2014/main" id="{F89A2E5E-42FF-4F28-8CE2-18B45889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15" y="4977731"/>
            <a:ext cx="3048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E350-AAC9-472E-B7BB-05653BD5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Protection Gear (PPE)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A4CC-4406-4027-BB8E-4851FD0A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88" y="1600201"/>
            <a:ext cx="9699812" cy="444559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4000" dirty="0"/>
              <a:t>Ear Plugs/ Ear Muffs</a:t>
            </a:r>
          </a:p>
          <a:p>
            <a:pPr algn="just">
              <a:lnSpc>
                <a:spcPct val="150000"/>
              </a:lnSpc>
            </a:pPr>
            <a:r>
              <a:rPr lang="en-US" sz="4000" dirty="0"/>
              <a:t>Safety Glasses</a:t>
            </a:r>
          </a:p>
          <a:p>
            <a:pPr algn="just">
              <a:lnSpc>
                <a:spcPct val="150000"/>
              </a:lnSpc>
            </a:pPr>
            <a:r>
              <a:rPr lang="en-US" sz="4000" dirty="0"/>
              <a:t> Clothing</a:t>
            </a:r>
          </a:p>
          <a:p>
            <a:pPr algn="just">
              <a:lnSpc>
                <a:spcPct val="150000"/>
              </a:lnSpc>
            </a:pPr>
            <a:r>
              <a:rPr lang="en-US" sz="4000" dirty="0"/>
              <a:t>Ball 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CC82B-66D5-4FE2-8AA3-EC1615C71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92CCF0-A44F-414C-A55F-48165406401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FC2E10-3EDB-4B27-BF80-8B54093B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151" y="274638"/>
            <a:ext cx="9391649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Hunting Laws in Nebraska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3F45987-234A-43AD-8ADD-47602027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346" y="1679259"/>
            <a:ext cx="7244623" cy="4243387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Helvetica" panose="020B0604020202020204" pitchFamily="34" charset="0"/>
              </a:rPr>
              <a:t>Always check local laws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Helvetica" panose="020B0604020202020204" pitchFamily="34" charset="0"/>
              </a:rPr>
              <a:t>Must Take Hunter’s Ed if Under 29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Helvetica" panose="020B0604020202020204" pitchFamily="34" charset="0"/>
              </a:rPr>
              <a:t>Ignorance is no excuse</a:t>
            </a:r>
          </a:p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>
                <a:hlinkClick r:id="rId3"/>
              </a:rPr>
              <a:t>http://outdoornebraska.gov/guides/</a:t>
            </a:r>
            <a:endParaRPr lang="en-US" altLang="en-US" sz="2800" dirty="0">
              <a:latin typeface="Helvetica" panose="020B0604020202020204" pitchFamily="34" charset="0"/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24F53E7-7D99-4C18-A6DE-5BCFE6B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1582400" y="6508751"/>
            <a:ext cx="55033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AC475-AA4F-439E-8FAD-0A34CD34F6E6}" type="slidenum">
              <a:rPr lang="en-US" altLang="en-US" sz="1000" smtClean="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8ECEB-CF2F-48AB-B1D1-4A4BA4CF1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01" y="1957387"/>
            <a:ext cx="19050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96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FC2E10-3EDB-4B27-BF80-8B54093B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Hunting and Wise use of renewable Wildlife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3F45987-234A-43AD-8ADD-47602027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862" y="1679259"/>
            <a:ext cx="7223108" cy="4243387"/>
          </a:xfrm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4400" dirty="0">
                <a:latin typeface="Helvetica" panose="020B0604020202020204" pitchFamily="34" charset="0"/>
              </a:rPr>
              <a:t>Carrying Capacity</a:t>
            </a:r>
          </a:p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2800" dirty="0">
                <a:latin typeface="Helvetica" panose="020B0604020202020204" pitchFamily="34" charset="0"/>
              </a:rPr>
              <a:t>	</a:t>
            </a:r>
            <a:r>
              <a:rPr lang="en-US" altLang="en-US" sz="3200" dirty="0">
                <a:latin typeface="Helvetica" panose="020B0604020202020204" pitchFamily="34" charset="0"/>
              </a:rPr>
              <a:t>Population of animals that an  	area support without being 	damaged</a:t>
            </a:r>
          </a:p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800" dirty="0">
              <a:latin typeface="Helvetica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800" dirty="0">
              <a:latin typeface="Helvetica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800" dirty="0">
              <a:latin typeface="Helvetica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800" dirty="0">
              <a:latin typeface="Helvetica" panose="020B0604020202020204" pitchFamily="34" charset="0"/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24F53E7-7D99-4C18-A6DE-5BCFE6B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AC475-AA4F-439E-8FAD-0A34CD34F6E6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6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FC2E10-3EDB-4B27-BF80-8B54093B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Shooting Sports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3F45987-234A-43AD-8ADD-47602027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832" y="1679259"/>
            <a:ext cx="7266138" cy="4243387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Helvetica" panose="020B0604020202020204" pitchFamily="34" charset="0"/>
              </a:rPr>
              <a:t>Local Shooting Leagues 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Helvetica" panose="020B0604020202020204" pitchFamily="34" charset="0"/>
              </a:rPr>
              <a:t>BSA Adventure Crews 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Helvetica" panose="020B0604020202020204" pitchFamily="34" charset="0"/>
              </a:rPr>
              <a:t>Project Appleseed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Helvetica" panose="020B0604020202020204" pitchFamily="34" charset="0"/>
              </a:rPr>
              <a:t>Game and Parks Leagues and Events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Helvetica" panose="020B0604020202020204" pitchFamily="34" charset="0"/>
              </a:rPr>
              <a:t>Cowboy Action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Helvetica" panose="020B0604020202020204" pitchFamily="34" charset="0"/>
              </a:rPr>
              <a:t>NRA Marksmanship</a:t>
            </a:r>
          </a:p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800" dirty="0">
              <a:latin typeface="Helvetica" panose="020B0604020202020204" pitchFamily="34" charset="0"/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24F53E7-7D99-4C18-A6DE-5BCFE6B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AC475-AA4F-439E-8FAD-0A34CD34F6E6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47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4F2F-39D7-407F-B2E0-701733A9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4423-6232-480B-8706-231975542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072" y="1600201"/>
            <a:ext cx="9721327" cy="4525963"/>
          </a:xfrm>
        </p:spPr>
        <p:txBody>
          <a:bodyPr>
            <a:normAutofit/>
          </a:bodyPr>
          <a:lstStyle/>
          <a:p>
            <a:r>
              <a:rPr lang="en-US" sz="3600" dirty="0"/>
              <a:t>Wash hands after shooting</a:t>
            </a:r>
          </a:p>
          <a:p>
            <a:r>
              <a:rPr lang="en-US" sz="3600" dirty="0"/>
              <a:t>Use cold water </a:t>
            </a:r>
          </a:p>
          <a:p>
            <a:r>
              <a:rPr lang="en-US" sz="3600" dirty="0"/>
              <a:t>Special lead soap if available</a:t>
            </a:r>
          </a:p>
          <a:p>
            <a:r>
              <a:rPr lang="en-US" sz="3600" dirty="0"/>
              <a:t>Wash hands after cleaning guns or handling </a:t>
            </a:r>
          </a:p>
          <a:p>
            <a:r>
              <a:rPr lang="en-US" altLang="en-US" sz="3600" dirty="0">
                <a:latin typeface="Helvetica" panose="020B0604020202020204" pitchFamily="34" charset="0"/>
              </a:rPr>
              <a:t>Do not eat or drink while shooting or handling firearms</a:t>
            </a: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E9E5D-43DB-4F82-8A84-3F1BE05CC2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92CCF0-A44F-414C-A55F-48165406401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419C-A4A6-45DF-BD57-3C1A58EA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get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8F0E9-5109-4683-8388-C296737FD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518" y="1557170"/>
            <a:ext cx="8512884" cy="4525963"/>
          </a:xfrm>
        </p:spPr>
        <p:txBody>
          <a:bodyPr/>
          <a:lstStyle/>
          <a:p>
            <a:r>
              <a:rPr lang="en-US" sz="4000" dirty="0"/>
              <a:t>Books </a:t>
            </a:r>
          </a:p>
          <a:p>
            <a:r>
              <a:rPr lang="en-US" sz="4000" dirty="0"/>
              <a:t>Instructors</a:t>
            </a:r>
          </a:p>
          <a:p>
            <a:r>
              <a:rPr lang="en-US" sz="4000" dirty="0"/>
              <a:t>NRA website and other websites</a:t>
            </a:r>
          </a:p>
          <a:p>
            <a:r>
              <a:rPr lang="en-US" sz="4000" dirty="0"/>
              <a:t>Firearms Dealers</a:t>
            </a:r>
          </a:p>
          <a:p>
            <a:r>
              <a:rPr lang="en-US" sz="4000" dirty="0"/>
              <a:t>Range Safety Officers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89838-7CD3-4200-A906-B8A01FB79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92CCF0-A44F-414C-A55F-48165406401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finger off the trigger until ready to shoot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unloaded until ready to use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18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433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8E7BBF0-C1E0-4C1A-BD54-F10B41E7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Three Main Parts of Rifle</a:t>
            </a:r>
            <a:r>
              <a:rPr lang="en-US" altLang="en-US" b="1" dirty="0">
                <a:solidFill>
                  <a:schemeClr val="bg1"/>
                </a:solidFill>
              </a:rPr>
              <a:t> A Rifle</a:t>
            </a:r>
            <a:endParaRPr lang="en-US" altLang="en-US" dirty="0"/>
          </a:p>
        </p:txBody>
      </p:sp>
      <p:sp>
        <p:nvSpPr>
          <p:cNvPr id="9219" name="Content Placeholder 3">
            <a:extLst>
              <a:ext uri="{FF2B5EF4-FFF2-40B4-BE49-F238E27FC236}">
                <a16:creationId xmlns:a16="http://schemas.microsoft.com/office/drawing/2014/main" id="{B9477C44-F7FF-419C-A284-C154A9D9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4419600"/>
            <a:ext cx="8610600" cy="1905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dirty="0"/>
              <a:t>  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9220" name="Picture 12" descr="C:\Users\George Rogero\Documents\NEW RIFLE\NRA DVD\pictures\jpg\I-7 rifle parts.jpg">
            <a:extLst>
              <a:ext uri="{FF2B5EF4-FFF2-40B4-BE49-F238E27FC236}">
                <a16:creationId xmlns:a16="http://schemas.microsoft.com/office/drawing/2014/main" id="{D16D085E-4002-4ACA-A4AF-84E0FFC71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99" y="2541589"/>
            <a:ext cx="10211072" cy="281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4201E-11A4-4642-8991-200940A1C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819" y="2451689"/>
            <a:ext cx="1447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BARREL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E1DA04-FEEF-4F98-817B-BE99090802B5}"/>
              </a:ext>
            </a:extLst>
          </p:cNvPr>
          <p:cNvCxnSpPr>
            <a:cxnSpLocks/>
          </p:cNvCxnSpPr>
          <p:nvPr/>
        </p:nvCxnSpPr>
        <p:spPr>
          <a:xfrm>
            <a:off x="9182100" y="2930057"/>
            <a:ext cx="152400" cy="4953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773BEA-F111-451A-9D3F-F33482E5F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771" y="4498052"/>
            <a:ext cx="1447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STOCK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9FE910-902A-4A8E-B5BE-8438CDA9C5A4}"/>
              </a:ext>
            </a:extLst>
          </p:cNvPr>
          <p:cNvCxnSpPr/>
          <p:nvPr/>
        </p:nvCxnSpPr>
        <p:spPr>
          <a:xfrm flipV="1">
            <a:off x="5831885" y="3858419"/>
            <a:ext cx="723900" cy="71913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1FF2E8-A68B-460A-AD47-E5F8B86F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9" y="1143000"/>
            <a:ext cx="3703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(Group of Moving Parts Used to Load, Fire and Unload A Rifle)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B02B0E-1D32-4D51-A420-8E6FB9EF31A2}"/>
              </a:ext>
            </a:extLst>
          </p:cNvPr>
          <p:cNvCxnSpPr/>
          <p:nvPr/>
        </p:nvCxnSpPr>
        <p:spPr>
          <a:xfrm>
            <a:off x="3276601" y="2159000"/>
            <a:ext cx="1279525" cy="99218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4F845D-D0BD-4607-A543-CBC9D2922E3D}"/>
              </a:ext>
            </a:extLst>
          </p:cNvPr>
          <p:cNvCxnSpPr/>
          <p:nvPr/>
        </p:nvCxnSpPr>
        <p:spPr>
          <a:xfrm flipH="1" flipV="1">
            <a:off x="3061335" y="4217987"/>
            <a:ext cx="1524000" cy="6096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8" name="TextBox 13">
            <a:extLst>
              <a:ext uri="{FF2B5EF4-FFF2-40B4-BE49-F238E27FC236}">
                <a16:creationId xmlns:a16="http://schemas.microsoft.com/office/drawing/2014/main" id="{FFF761E6-206B-499B-979B-86459731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525" y="6400800"/>
            <a:ext cx="48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I-7</a:t>
            </a:r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finger off the trigger until ready to shoot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unloaded until ready to use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55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B39D-BE47-4F3C-9455-4CEF65E9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151" y="274638"/>
            <a:ext cx="939164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4458-1566-4831-91B2-F529A76D7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3D9F-75CF-4BB5-9859-1E1BCA1C36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508751"/>
            <a:ext cx="550333" cy="365125"/>
          </a:xfrm>
        </p:spPr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B314C-8613-427A-9D57-422DD9EB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80" y="0"/>
            <a:ext cx="12336379" cy="715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6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5618-193C-46D3-9B57-FC3F1E91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Rifle Action Type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A61EE-EC69-444E-91D9-64A74A1DB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1217" y="4517572"/>
            <a:ext cx="550333" cy="52008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31521A-1873-4983-88C7-9F4F557CA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145314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200" dirty="0">
                <a:cs typeface="Arial" panose="020B0604020202020204" pitchFamily="34" charset="0"/>
              </a:rPr>
              <a:t>Less Common</a:t>
            </a:r>
          </a:p>
          <a:p>
            <a:pPr marL="288925" indent="-28892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Falling Block</a:t>
            </a:r>
          </a:p>
          <a:p>
            <a:pPr marL="288925" indent="-28892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Rolling Block</a:t>
            </a:r>
          </a:p>
          <a:p>
            <a:pPr marL="288925" indent="-28892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Hinge-Action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2060F-6069-4D29-93F7-443A8F61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611F210-DEF2-4A71-8203-33B5A7956D3E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1"/>
            <a:ext cx="500742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1" i="1" kern="1200">
                <a:solidFill>
                  <a:srgbClr val="CF0031"/>
                </a:solidFill>
                <a:latin typeface="Helvetica"/>
                <a:ea typeface="ヒラギノ角ゴ Pro W3" pitchFamily="-12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dirty="0">
                <a:cs typeface="Arial" panose="020B0604020202020204" pitchFamily="34" charset="0"/>
              </a:rPr>
              <a:t>Most Common</a:t>
            </a:r>
            <a:endParaRPr lang="en-US" sz="1200" dirty="0">
              <a:cs typeface="Arial" panose="020B0604020202020204" pitchFamily="34" charset="0"/>
            </a:endParaRPr>
          </a:p>
          <a:p>
            <a:pPr marL="288925" indent="-2889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cs typeface="Arial" pitchFamily="34" charset="0"/>
              </a:rPr>
              <a:t>Bolt-Action</a:t>
            </a:r>
          </a:p>
          <a:p>
            <a:pPr marL="288925" indent="-2889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cs typeface="Arial" pitchFamily="34" charset="0"/>
              </a:rPr>
              <a:t>Semi-Automatic</a:t>
            </a:r>
          </a:p>
          <a:p>
            <a:pPr marL="288925" indent="-2889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cs typeface="Arial" pitchFamily="34" charset="0"/>
              </a:rPr>
              <a:t>Lever-Action</a:t>
            </a:r>
          </a:p>
          <a:p>
            <a:pPr marL="288925" indent="-2889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cs typeface="Arial" pitchFamily="34" charset="0"/>
              </a:rPr>
              <a:t>Slide-Action</a:t>
            </a:r>
          </a:p>
        </p:txBody>
      </p:sp>
    </p:spTree>
    <p:extLst>
      <p:ext uri="{BB962C8B-B14F-4D97-AF65-F5344CB8AC3E}">
        <p14:creationId xmlns:p14="http://schemas.microsoft.com/office/powerpoint/2010/main" val="23817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7440-FE9F-4B32-90A9-B7A7E024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Rifle Action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9F63-DEB1-4FAA-9872-66177F2117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Receiver</a:t>
            </a:r>
          </a:p>
          <a:p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Trigger</a:t>
            </a:r>
          </a:p>
          <a:p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Firing pin</a:t>
            </a:r>
          </a:p>
          <a:p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Sear</a:t>
            </a:r>
          </a:p>
          <a:p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Hammer</a:t>
            </a:r>
          </a:p>
          <a:p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Hammer spur</a:t>
            </a:r>
          </a:p>
          <a:p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Breech bolt or breech block</a:t>
            </a:r>
          </a:p>
          <a:p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Extractor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E32E-42A3-4931-8D67-1CBFD93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28DE3-A9E2-4D97-AB39-61F85F15F3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A657C3-8765-4A03-A9AB-C3FB7C7A9A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28" y="1600201"/>
            <a:ext cx="3684335" cy="37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18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DB2E-D181-4791-9556-7F3AA928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Rifle Action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70008-4EAF-4FDE-BB2F-26358DFE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28DE3-A9E2-4D97-AB39-61F85F15F3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75996A-7F6A-4132-9354-D7EF1F5E6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1" b="7887"/>
          <a:stretch/>
        </p:blipFill>
        <p:spPr>
          <a:xfrm>
            <a:off x="2188327" y="1594104"/>
            <a:ext cx="7815346" cy="41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4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B2B3-7D05-49E6-B74E-CE66B5BF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Rifle Action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69B85-9C8C-43EF-8040-3DF869C4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EF29-8DF8-41AE-A090-53D831B245E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BDA74036-AA49-4C2E-AB59-201F0F178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8" b="20380"/>
          <a:stretch/>
        </p:blipFill>
        <p:spPr>
          <a:xfrm>
            <a:off x="1230190" y="2229852"/>
            <a:ext cx="9731620" cy="3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8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11D2-25FD-463C-AFB7-34395F23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880"/>
            <a:ext cx="10515600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Parts of A Rifle Barrel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28C179B-B392-4D88-B65E-AD8F954D4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528700"/>
            <a:ext cx="10515599" cy="28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B3F99-F5F9-4F86-BEF3-386FDBD7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D44EF29-8DF8-41AE-A090-53D831B245E2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E29697-727C-415D-AE04-7B23AA108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7692" y="2519363"/>
            <a:ext cx="119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Muzzle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755007-27FA-494D-8636-BA21D8159180}"/>
              </a:ext>
            </a:extLst>
          </p:cNvPr>
          <p:cNvCxnSpPr>
            <a:cxnSpLocks/>
          </p:cNvCxnSpPr>
          <p:nvPr/>
        </p:nvCxnSpPr>
        <p:spPr>
          <a:xfrm flipH="1" flipV="1">
            <a:off x="8430419" y="2874169"/>
            <a:ext cx="708466" cy="7953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6BD5C1-F270-471E-985F-30E2AD0B7A9E}"/>
              </a:ext>
            </a:extLst>
          </p:cNvPr>
          <p:cNvCxnSpPr/>
          <p:nvPr/>
        </p:nvCxnSpPr>
        <p:spPr bwMode="auto">
          <a:xfrm>
            <a:off x="9138885" y="2953703"/>
            <a:ext cx="228600" cy="914400"/>
          </a:xfrm>
          <a:prstGeom prst="line">
            <a:avLst/>
          </a:prstGeom>
          <a:ln w="698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5A5610-6464-4F09-8750-2617A8A3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973043"/>
            <a:ext cx="2660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Bore/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Measure Caliber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789C42-6911-4DEB-AB89-AE301ADA6E59}"/>
              </a:ext>
            </a:extLst>
          </p:cNvPr>
          <p:cNvCxnSpPr>
            <a:cxnSpLocks/>
          </p:cNvCxnSpPr>
          <p:nvPr/>
        </p:nvCxnSpPr>
        <p:spPr>
          <a:xfrm flipH="1">
            <a:off x="5768465" y="1528700"/>
            <a:ext cx="632335" cy="134546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AC3F65B-0C86-4353-87E5-856F3D43A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828263"/>
            <a:ext cx="1139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Rifling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Land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22E41C-FDCF-4DD8-BB62-365957379923}"/>
              </a:ext>
            </a:extLst>
          </p:cNvPr>
          <p:cNvCxnSpPr>
            <a:cxnSpLocks/>
          </p:cNvCxnSpPr>
          <p:nvPr/>
        </p:nvCxnSpPr>
        <p:spPr>
          <a:xfrm flipH="1">
            <a:off x="7792244" y="1658526"/>
            <a:ext cx="584641" cy="113515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81115CF-1853-4F8B-BA48-61F567D9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419" y="1170432"/>
            <a:ext cx="1262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Rifling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Groove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157BC2F-E512-470B-A167-1A9E36C406E2}"/>
              </a:ext>
            </a:extLst>
          </p:cNvPr>
          <p:cNvSpPr/>
          <p:nvPr/>
        </p:nvSpPr>
        <p:spPr bwMode="auto">
          <a:xfrm rot="5400000">
            <a:off x="9986925" y="2656050"/>
            <a:ext cx="547693" cy="822960"/>
          </a:xfrm>
          <a:prstGeom prst="arc">
            <a:avLst/>
          </a:prstGeom>
          <a:noFill/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FDDD41C4-0C4B-411E-B994-BE90E3A663BC}"/>
              </a:ext>
            </a:extLst>
          </p:cNvPr>
          <p:cNvSpPr/>
          <p:nvPr/>
        </p:nvSpPr>
        <p:spPr bwMode="auto">
          <a:xfrm rot="5400000">
            <a:off x="9975850" y="2107883"/>
            <a:ext cx="548640" cy="822960"/>
          </a:xfrm>
          <a:prstGeom prst="arc">
            <a:avLst/>
          </a:prstGeom>
          <a:noFill/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BA91-A14D-484E-A2BE-BC412EBF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 and Grooves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6F291C-DEB8-447D-8616-DEBDC59A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EF29-8DF8-41AE-A090-53D831B245E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BE35F373-00DD-4A1C-9EF2-B98DE6493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97" y="2592844"/>
            <a:ext cx="7847413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9883ED5C-00DC-4295-97F9-8C1A61F9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882" y="2403517"/>
            <a:ext cx="1199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390F9-730C-49A2-A69F-A7C98E45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368" y="2456743"/>
            <a:ext cx="1618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GROOVE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E6F76C-DFD9-4E0B-B176-1A62F267C7A6}"/>
              </a:ext>
            </a:extLst>
          </p:cNvPr>
          <p:cNvCxnSpPr>
            <a:cxnSpLocks/>
          </p:cNvCxnSpPr>
          <p:nvPr/>
        </p:nvCxnSpPr>
        <p:spPr>
          <a:xfrm>
            <a:off x="9416716" y="2753348"/>
            <a:ext cx="290845" cy="8677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07EDED-56D2-4C2A-9F7E-54177020E0AF}"/>
              </a:ext>
            </a:extLst>
          </p:cNvPr>
          <p:cNvCxnSpPr>
            <a:cxnSpLocks/>
          </p:cNvCxnSpPr>
          <p:nvPr/>
        </p:nvCxnSpPr>
        <p:spPr>
          <a:xfrm>
            <a:off x="8565082" y="2889957"/>
            <a:ext cx="685279" cy="731131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B70274-9452-4469-8BC5-59109F535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958" y="3981365"/>
            <a:ext cx="1404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4B540F-2ECB-4621-9EE4-151557B6C38A}"/>
              </a:ext>
            </a:extLst>
          </p:cNvPr>
          <p:cNvCxnSpPr>
            <a:cxnSpLocks/>
          </p:cNvCxnSpPr>
          <p:nvPr/>
        </p:nvCxnSpPr>
        <p:spPr>
          <a:xfrm flipH="1">
            <a:off x="1042737" y="4036309"/>
            <a:ext cx="705852" cy="106981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6">
            <a:extLst>
              <a:ext uri="{FF2B5EF4-FFF2-40B4-BE49-F238E27FC236}">
                <a16:creationId xmlns:a16="http://schemas.microsoft.com/office/drawing/2014/main" id="{CEC09F20-4C09-4240-9B80-EB9B74D6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306" y="3255522"/>
            <a:ext cx="1275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49ABB4-22DD-46B9-B998-583F28A62102}"/>
              </a:ext>
            </a:extLst>
          </p:cNvPr>
          <p:cNvCxnSpPr>
            <a:cxnSpLocks/>
          </p:cNvCxnSpPr>
          <p:nvPr/>
        </p:nvCxnSpPr>
        <p:spPr>
          <a:xfrm flipH="1" flipV="1">
            <a:off x="2213811" y="2908928"/>
            <a:ext cx="77990" cy="34659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B100D44E-4693-4F6B-9BDC-DD54D9CD5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655" y="1714243"/>
            <a:ext cx="5918187" cy="41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3AF2254-CAD3-4FA7-A8E9-C6AE4FF4AE71}"/>
              </a:ext>
            </a:extLst>
          </p:cNvPr>
          <p:cNvSpPr txBox="1"/>
          <p:nvPr/>
        </p:nvSpPr>
        <p:spPr>
          <a:xfrm>
            <a:off x="3513221" y="4765675"/>
            <a:ext cx="8411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Caliber=Measurement of Diameter of Barrel</a:t>
            </a:r>
          </a:p>
          <a:p>
            <a:r>
              <a:rPr lang="en-US" sz="3200" dirty="0"/>
              <a:t>MM/CAL 6mm Remington=.244 Remington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93E5F0-70D5-4135-BB0F-C8B4B81D9B91}"/>
              </a:ext>
            </a:extLst>
          </p:cNvPr>
          <p:cNvSpPr txBox="1"/>
          <p:nvPr/>
        </p:nvSpPr>
        <p:spPr>
          <a:xfrm>
            <a:off x="3411621" y="1345841"/>
            <a:ext cx="806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Rifling Spiraling Lands and Groove that Spin the Bullet as it Travels through the Bore.</a:t>
            </a:r>
          </a:p>
        </p:txBody>
      </p:sp>
    </p:spTree>
    <p:extLst>
      <p:ext uri="{BB962C8B-B14F-4D97-AF65-F5344CB8AC3E}">
        <p14:creationId xmlns:p14="http://schemas.microsoft.com/office/powerpoint/2010/main" val="2989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68DEAE86-1C14-4135-ABBC-19033FEA4B55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568B7095-8390-406E-8969-295CA50736CC}" type="slidenum">
              <a:rPr lang="en-US" altLang="en-US" sz="1000" b="0">
                <a:solidFill>
                  <a:prstClr val="black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endParaRPr lang="en-US" altLang="en-US" sz="1000" b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29B2C6F-52FD-4B6E-81F8-807C2B6AB9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36044" y="350839"/>
            <a:ext cx="7010400" cy="11398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Rifle Parts</a:t>
            </a:r>
            <a:r>
              <a:rPr lang="en-US" altLang="en-US" i="1" dirty="0">
                <a:latin typeface="Helvetica" panose="020B0604020202020204" pitchFamily="34" charset="0"/>
              </a:rPr>
              <a:t>…Bolt Action</a:t>
            </a:r>
          </a:p>
        </p:txBody>
      </p:sp>
      <p:pic>
        <p:nvPicPr>
          <p:cNvPr id="27652" name="Picture 24" descr="Savage Mk II F.png">
            <a:extLst>
              <a:ext uri="{FF2B5EF4-FFF2-40B4-BE49-F238E27FC236}">
                <a16:creationId xmlns:a16="http://schemas.microsoft.com/office/drawing/2014/main" id="{5A33149A-4821-4AB1-B17C-E83751C18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63" y="3111499"/>
            <a:ext cx="9990273" cy="204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5">
            <a:extLst>
              <a:ext uri="{FF2B5EF4-FFF2-40B4-BE49-F238E27FC236}">
                <a16:creationId xmlns:a16="http://schemas.microsoft.com/office/drawing/2014/main" id="{1425512D-C5BF-4DEA-A6E7-0A94CB7A3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852" y="2247358"/>
            <a:ext cx="81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Grip</a:t>
            </a:r>
          </a:p>
        </p:txBody>
      </p:sp>
      <p:sp>
        <p:nvSpPr>
          <p:cNvPr id="27654" name="Text Box 12">
            <a:extLst>
              <a:ext uri="{FF2B5EF4-FFF2-40B4-BE49-F238E27FC236}">
                <a16:creationId xmlns:a16="http://schemas.microsoft.com/office/drawing/2014/main" id="{628195FD-481E-4BD7-96F1-BB61A738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53" y="2942098"/>
            <a:ext cx="907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Butt</a:t>
            </a:r>
          </a:p>
        </p:txBody>
      </p:sp>
      <p:sp>
        <p:nvSpPr>
          <p:cNvPr id="27655" name="Text Box 12">
            <a:extLst>
              <a:ext uri="{FF2B5EF4-FFF2-40B4-BE49-F238E27FC236}">
                <a16:creationId xmlns:a16="http://schemas.microsoft.com/office/drawing/2014/main" id="{65EB4726-139E-4D60-9793-4C988664E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154" y="5121036"/>
            <a:ext cx="808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Toe</a:t>
            </a:r>
          </a:p>
        </p:txBody>
      </p:sp>
      <p:sp>
        <p:nvSpPr>
          <p:cNvPr id="27656" name="Line 29">
            <a:extLst>
              <a:ext uri="{FF2B5EF4-FFF2-40B4-BE49-F238E27FC236}">
                <a16:creationId xmlns:a16="http://schemas.microsoft.com/office/drawing/2014/main" id="{43F3579E-FAB4-4BC3-8972-6F1D6FBD5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1" y="2676526"/>
            <a:ext cx="214341" cy="95647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Text Box 12">
            <a:extLst>
              <a:ext uri="{FF2B5EF4-FFF2-40B4-BE49-F238E27FC236}">
                <a16:creationId xmlns:a16="http://schemas.microsoft.com/office/drawing/2014/main" id="{5CF30D1E-26CA-43D2-AA57-F531F79AA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010" y="2248756"/>
            <a:ext cx="1004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Comb</a:t>
            </a:r>
          </a:p>
        </p:txBody>
      </p:sp>
      <p:sp>
        <p:nvSpPr>
          <p:cNvPr id="27658" name="Text Box 12">
            <a:extLst>
              <a:ext uri="{FF2B5EF4-FFF2-40B4-BE49-F238E27FC236}">
                <a16:creationId xmlns:a16="http://schemas.microsoft.com/office/drawing/2014/main" id="{1252745F-8C78-4301-80FC-4B7C32D5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646239"/>
            <a:ext cx="1573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Chamber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04959E10-510D-4146-8CD3-3CDEA30C7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2" y="2136776"/>
            <a:ext cx="1679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Rear Sight</a:t>
            </a: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26A1A462-7612-4946-9242-70375937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35" y="1980089"/>
            <a:ext cx="1229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Barrel</a:t>
            </a:r>
          </a:p>
        </p:txBody>
      </p:sp>
      <p:sp>
        <p:nvSpPr>
          <p:cNvPr id="27661" name="Text Box 11">
            <a:extLst>
              <a:ext uri="{FF2B5EF4-FFF2-40B4-BE49-F238E27FC236}">
                <a16:creationId xmlns:a16="http://schemas.microsoft.com/office/drawing/2014/main" id="{AC80F5CE-2C42-49F6-9DD0-382AB564F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041" y="2055241"/>
            <a:ext cx="167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Front Sight</a:t>
            </a:r>
          </a:p>
        </p:txBody>
      </p:sp>
      <p:sp>
        <p:nvSpPr>
          <p:cNvPr id="27662" name="Text Box 16">
            <a:extLst>
              <a:ext uri="{FF2B5EF4-FFF2-40B4-BE49-F238E27FC236}">
                <a16:creationId xmlns:a16="http://schemas.microsoft.com/office/drawing/2014/main" id="{CDE8E4BC-CDDF-4E01-915E-64E7BF0FB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097" y="3960390"/>
            <a:ext cx="1179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Muzzle</a:t>
            </a:r>
          </a:p>
        </p:txBody>
      </p:sp>
      <p:sp>
        <p:nvSpPr>
          <p:cNvPr id="27663" name="Text Box 12">
            <a:extLst>
              <a:ext uri="{FF2B5EF4-FFF2-40B4-BE49-F238E27FC236}">
                <a16:creationId xmlns:a16="http://schemas.microsoft.com/office/drawing/2014/main" id="{C7F5795D-8A74-4BE6-83BA-7AF86E56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807" y="4282337"/>
            <a:ext cx="1351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Forearm</a:t>
            </a:r>
          </a:p>
        </p:txBody>
      </p:sp>
      <p:sp>
        <p:nvSpPr>
          <p:cNvPr id="27664" name="Text Box 12">
            <a:extLst>
              <a:ext uri="{FF2B5EF4-FFF2-40B4-BE49-F238E27FC236}">
                <a16:creationId xmlns:a16="http://schemas.microsoft.com/office/drawing/2014/main" id="{17A41246-E0C0-4BDE-A097-F82D46D54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103" y="4542991"/>
            <a:ext cx="15618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Box Magazine</a:t>
            </a:r>
          </a:p>
        </p:txBody>
      </p:sp>
      <p:sp>
        <p:nvSpPr>
          <p:cNvPr id="27665" name="Text Box 12">
            <a:extLst>
              <a:ext uri="{FF2B5EF4-FFF2-40B4-BE49-F238E27FC236}">
                <a16:creationId xmlns:a16="http://schemas.microsoft.com/office/drawing/2014/main" id="{ED17200B-459E-4186-901B-76A61B23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990" y="1508684"/>
            <a:ext cx="1019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Safety</a:t>
            </a:r>
          </a:p>
        </p:txBody>
      </p:sp>
      <p:sp>
        <p:nvSpPr>
          <p:cNvPr id="27666" name="Text Box 12">
            <a:extLst>
              <a:ext uri="{FF2B5EF4-FFF2-40B4-BE49-F238E27FC236}">
                <a16:creationId xmlns:a16="http://schemas.microsoft.com/office/drawing/2014/main" id="{FE5C0216-4BF6-4868-9981-3D0B91B80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234" y="5487499"/>
            <a:ext cx="18308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Trigger Guard</a:t>
            </a:r>
          </a:p>
        </p:txBody>
      </p:sp>
      <p:sp>
        <p:nvSpPr>
          <p:cNvPr id="27667" name="Text Box 12">
            <a:extLst>
              <a:ext uri="{FF2B5EF4-FFF2-40B4-BE49-F238E27FC236}">
                <a16:creationId xmlns:a16="http://schemas.microsoft.com/office/drawing/2014/main" id="{4F866C81-4C30-4029-A238-998FE31F0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825" y="4704705"/>
            <a:ext cx="117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Trigger</a:t>
            </a:r>
          </a:p>
        </p:txBody>
      </p:sp>
      <p:sp>
        <p:nvSpPr>
          <p:cNvPr id="27668" name="Line 29">
            <a:extLst>
              <a:ext uri="{FF2B5EF4-FFF2-40B4-BE49-F238E27FC236}">
                <a16:creationId xmlns:a16="http://schemas.microsoft.com/office/drawing/2014/main" id="{0175949B-7026-4043-AE87-59BFA5842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779" y="3307677"/>
            <a:ext cx="422776" cy="524989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9" name="Line 29">
            <a:extLst>
              <a:ext uri="{FF2B5EF4-FFF2-40B4-BE49-F238E27FC236}">
                <a16:creationId xmlns:a16="http://schemas.microsoft.com/office/drawing/2014/main" id="{71A97C7C-C476-4B93-A7F8-C0193EA5D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7018" y="4615287"/>
            <a:ext cx="57961" cy="50174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0" name="Line 29">
            <a:extLst>
              <a:ext uri="{FF2B5EF4-FFF2-40B4-BE49-F238E27FC236}">
                <a16:creationId xmlns:a16="http://schemas.microsoft.com/office/drawing/2014/main" id="{F23BD10D-223C-47B6-A48D-7C28ED2D6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293" y="2651794"/>
            <a:ext cx="538076" cy="83083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1" name="Line 29">
            <a:extLst>
              <a:ext uri="{FF2B5EF4-FFF2-40B4-BE49-F238E27FC236}">
                <a16:creationId xmlns:a16="http://schemas.microsoft.com/office/drawing/2014/main" id="{57D12556-A5AF-42EE-8A93-F2303AD702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6234" y="4012724"/>
            <a:ext cx="1029663" cy="73227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2" name="Line 29">
            <a:extLst>
              <a:ext uri="{FF2B5EF4-FFF2-40B4-BE49-F238E27FC236}">
                <a16:creationId xmlns:a16="http://schemas.microsoft.com/office/drawing/2014/main" id="{2BB6833C-3074-4296-8CCA-6FFB3BA483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13556" y="3927473"/>
            <a:ext cx="519946" cy="6141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3" name="Line 29">
            <a:extLst>
              <a:ext uri="{FF2B5EF4-FFF2-40B4-BE49-F238E27FC236}">
                <a16:creationId xmlns:a16="http://schemas.microsoft.com/office/drawing/2014/main" id="{E9B2F2FD-BF5A-4B12-A197-5D7AAFA5B5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32675" y="3440100"/>
            <a:ext cx="337539" cy="53661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4" name="Line 29">
            <a:extLst>
              <a:ext uri="{FF2B5EF4-FFF2-40B4-BE49-F238E27FC236}">
                <a16:creationId xmlns:a16="http://schemas.microsoft.com/office/drawing/2014/main" id="{DE984C74-B258-4990-BD98-4C228BF3B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0418" y="2724957"/>
            <a:ext cx="733038" cy="43006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5" name="Line 29">
            <a:extLst>
              <a:ext uri="{FF2B5EF4-FFF2-40B4-BE49-F238E27FC236}">
                <a16:creationId xmlns:a16="http://schemas.microsoft.com/office/drawing/2014/main" id="{D99F7A39-F8EB-48EE-BD5B-6C7544F0E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9031" y="2339103"/>
            <a:ext cx="221616" cy="81944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6" name="Line 29">
            <a:extLst>
              <a:ext uri="{FF2B5EF4-FFF2-40B4-BE49-F238E27FC236}">
                <a16:creationId xmlns:a16="http://schemas.microsoft.com/office/drawing/2014/main" id="{67F82C58-8F71-46D6-9524-851FA3B74A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8164" y="2593161"/>
            <a:ext cx="182273" cy="47655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7" name="Line 29">
            <a:extLst>
              <a:ext uri="{FF2B5EF4-FFF2-40B4-BE49-F238E27FC236}">
                <a16:creationId xmlns:a16="http://schemas.microsoft.com/office/drawing/2014/main" id="{8B3A57A9-5D66-4583-A9A6-76B812CB52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8686" y="2008189"/>
            <a:ext cx="231903" cy="119785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8" name="Line 29">
            <a:extLst>
              <a:ext uri="{FF2B5EF4-FFF2-40B4-BE49-F238E27FC236}">
                <a16:creationId xmlns:a16="http://schemas.microsoft.com/office/drawing/2014/main" id="{BF3DA0EB-A7DB-464B-94A5-BA56EBAA1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0977" y="2055241"/>
            <a:ext cx="275275" cy="115080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9" name="Line 29">
            <a:extLst>
              <a:ext uri="{FF2B5EF4-FFF2-40B4-BE49-F238E27FC236}">
                <a16:creationId xmlns:a16="http://schemas.microsoft.com/office/drawing/2014/main" id="{D4FF85FF-418A-4B84-B0D0-4C522B36C4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44168" y="3739240"/>
            <a:ext cx="625640" cy="51336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0" name="Line 29">
            <a:extLst>
              <a:ext uri="{FF2B5EF4-FFF2-40B4-BE49-F238E27FC236}">
                <a16:creationId xmlns:a16="http://schemas.microsoft.com/office/drawing/2014/main" id="{63980DCB-7367-4931-BD7D-36BB9617B1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247" y="4116990"/>
            <a:ext cx="808047" cy="144323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1" name="Text Box 12">
            <a:extLst>
              <a:ext uri="{FF2B5EF4-FFF2-40B4-BE49-F238E27FC236}">
                <a16:creationId xmlns:a16="http://schemas.microsoft.com/office/drawing/2014/main" id="{1766C165-D229-41FE-93D9-9E3F5D64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425" y="2164577"/>
            <a:ext cx="809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Bolt </a:t>
            </a:r>
          </a:p>
        </p:txBody>
      </p:sp>
      <p:sp>
        <p:nvSpPr>
          <p:cNvPr id="27682" name="Line 29">
            <a:extLst>
              <a:ext uri="{FF2B5EF4-FFF2-40B4-BE49-F238E27FC236}">
                <a16:creationId xmlns:a16="http://schemas.microsoft.com/office/drawing/2014/main" id="{F6262D17-A1D2-4298-9F79-2895A2DC5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7862" y="2615191"/>
            <a:ext cx="237104" cy="61673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3" name="Text Box 12">
            <a:extLst>
              <a:ext uri="{FF2B5EF4-FFF2-40B4-BE49-F238E27FC236}">
                <a16:creationId xmlns:a16="http://schemas.microsoft.com/office/drawing/2014/main" id="{7D81B136-6831-415C-9695-1F687C29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353" y="4860842"/>
            <a:ext cx="1830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Bolt Handle</a:t>
            </a:r>
          </a:p>
        </p:txBody>
      </p:sp>
      <p:sp>
        <p:nvSpPr>
          <p:cNvPr id="27684" name="Line 29">
            <a:extLst>
              <a:ext uri="{FF2B5EF4-FFF2-40B4-BE49-F238E27FC236}">
                <a16:creationId xmlns:a16="http://schemas.microsoft.com/office/drawing/2014/main" id="{6C48920C-0286-4BC5-8343-45DABA4690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19491" y="3632999"/>
            <a:ext cx="296216" cy="107170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947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finger off the trigger until ready to shoot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unloaded until ready to use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28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91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ubtitle 1">
            <a:extLst>
              <a:ext uri="{FF2B5EF4-FFF2-40B4-BE49-F238E27FC236}">
                <a16:creationId xmlns:a16="http://schemas.microsoft.com/office/drawing/2014/main" id="{702B6B3E-8004-42DB-BD6D-B733C1B1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49513"/>
            <a:ext cx="65151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Consult knowledgeable shooters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Research and, if possible, test-fire various makes and models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Purchase the rifle from a reputable dealer</a:t>
            </a:r>
          </a:p>
        </p:txBody>
      </p:sp>
      <p:sp>
        <p:nvSpPr>
          <p:cNvPr id="131075" name="Title 1">
            <a:extLst>
              <a:ext uri="{FF2B5EF4-FFF2-40B4-BE49-F238E27FC236}">
                <a16:creationId xmlns:a16="http://schemas.microsoft.com/office/drawing/2014/main" id="{496D0715-A2DC-4CD8-8586-6F4A9786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Selecting a Rifle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31076" name="Picture 5">
            <a:extLst>
              <a:ext uri="{FF2B5EF4-FFF2-40B4-BE49-F238E27FC236}">
                <a16:creationId xmlns:a16="http://schemas.microsoft.com/office/drawing/2014/main" id="{173073F3-97CF-45D8-AE77-7CABAB2C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28" y="2449513"/>
            <a:ext cx="4649786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96FDFE-2132-417F-BFCC-907541DF089E}"/>
              </a:ext>
            </a:extLst>
          </p:cNvPr>
          <p:cNvSpPr txBox="1">
            <a:spLocks/>
          </p:cNvSpPr>
          <p:nvPr/>
        </p:nvSpPr>
        <p:spPr>
          <a:xfrm>
            <a:off x="1790700" y="1524000"/>
            <a:ext cx="86106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600" kern="0" dirty="0">
                <a:latin typeface="Arial" charset="0"/>
                <a:cs typeface="Arial" charset="0"/>
              </a:rPr>
              <a:t>When considering purchasing a rifle:</a:t>
            </a:r>
          </a:p>
          <a:p>
            <a:pPr algn="ctr">
              <a:defRPr/>
            </a:pPr>
            <a:endParaRPr lang="en-US" kern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094" y="365125"/>
            <a:ext cx="3834339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552974" cy="3462228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600" u="sng" dirty="0">
                <a:latin typeface="Georgia" panose="02040502050405020303" pitchFamily="18" charset="0"/>
              </a:rPr>
              <a:t>ALWAYS</a:t>
            </a:r>
            <a:r>
              <a:rPr lang="en-US" altLang="en-US" sz="36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941820" y="6356350"/>
            <a:ext cx="116586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en-US" altLang="en-US" sz="19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52F3022-7FC0-4FC3-9A3F-2CFC40D93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1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616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FC2E10-3EDB-4B27-BF80-8B54093B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Selecting a Rifle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3F45987-234A-43AD-8ADD-47602027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558" y="1679259"/>
            <a:ext cx="7298411" cy="4243387"/>
          </a:xfrm>
        </p:spPr>
        <p:txBody>
          <a:bodyPr>
            <a:normAutofit/>
          </a:bodyPr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Helvetica" panose="020B0604020202020204" pitchFamily="34" charset="0"/>
              </a:rPr>
              <a:t>Purpose / Use</a:t>
            </a:r>
          </a:p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800" dirty="0">
              <a:latin typeface="Helvetica" panose="020B0604020202020204" pitchFamily="34" charset="0"/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24F53E7-7D99-4C18-A6DE-5BCFE6B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AC475-AA4F-439E-8FAD-0A34CD34F6E6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EA2FB-A4D4-4871-BE3F-E4E1CAADF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2" y="2848452"/>
            <a:ext cx="3689796" cy="2459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DF5F3-4F3D-4512-8106-78FE85E42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58" y="2848451"/>
            <a:ext cx="3043131" cy="2459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037E5-8E70-4DBC-9A81-9474504A4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89" y="2848451"/>
            <a:ext cx="3443811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6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5732-AF1E-4879-A8CB-C2939616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Selecting a Gun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51CA-D0CB-4A28-9A62-F8724130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150" y="1417639"/>
            <a:ext cx="9493249" cy="4708526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</a:rPr>
              <a:t>Caliber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E32E9-5DBD-450B-8F44-218420E6C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9E5D3-B48C-45D4-94D0-04A59C79C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0" y="1956935"/>
            <a:ext cx="10929779" cy="40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20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6CD8-828F-4085-95AB-0D4C9251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Selecting a Gun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C6767-F05D-43EB-A192-22311261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072" y="1417639"/>
            <a:ext cx="8783699" cy="65278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</a:rPr>
              <a:t>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BC6BC-A0D4-43AD-A803-10371F88B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66CC0-9373-48A9-8B2F-678B7FFFC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0" y="2439753"/>
            <a:ext cx="6214825" cy="2082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AE4675-2EC5-4859-A675-2D3F30748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76" y="1763486"/>
            <a:ext cx="4633857" cy="2360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CB2FFA-1E96-4927-9C05-0F01369D2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1" y="4237315"/>
            <a:ext cx="7570328" cy="1903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58E23-F367-41D9-87EC-D0135A5323E5}"/>
              </a:ext>
            </a:extLst>
          </p:cNvPr>
          <p:cNvSpPr txBox="1"/>
          <p:nvPr/>
        </p:nvSpPr>
        <p:spPr>
          <a:xfrm>
            <a:off x="1985259" y="4221975"/>
            <a:ext cx="262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Bolt 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CF85F-E399-4E95-92E8-11667128A2D1}"/>
              </a:ext>
            </a:extLst>
          </p:cNvPr>
          <p:cNvSpPr txBox="1"/>
          <p:nvPr/>
        </p:nvSpPr>
        <p:spPr>
          <a:xfrm>
            <a:off x="6763702" y="1834567"/>
            <a:ext cx="244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Semi-Auto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2F1D1-6E49-41EA-B0D9-011513BE467C}"/>
              </a:ext>
            </a:extLst>
          </p:cNvPr>
          <p:cNvSpPr txBox="1"/>
          <p:nvPr/>
        </p:nvSpPr>
        <p:spPr>
          <a:xfrm>
            <a:off x="5932714" y="5337035"/>
            <a:ext cx="302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Lever Action</a:t>
            </a:r>
          </a:p>
        </p:txBody>
      </p:sp>
    </p:spTree>
    <p:extLst>
      <p:ext uri="{BB962C8B-B14F-4D97-AF65-F5344CB8AC3E}">
        <p14:creationId xmlns:p14="http://schemas.microsoft.com/office/powerpoint/2010/main" val="11516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D980-C598-420D-8470-675EE276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Selecting a Gun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3D8F-AD31-4B26-AE04-323DED58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150" y="1600201"/>
            <a:ext cx="9493249" cy="4525963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</a:rPr>
              <a:t>Stock 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9623C-57B8-45A9-92B8-08028AC34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6FAEC-915B-4D1C-A870-A57770A01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3" y="2089166"/>
            <a:ext cx="8928169" cy="1914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482000-219A-4F8B-A8A9-087006CB7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6" y="3429000"/>
            <a:ext cx="6465005" cy="26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97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0058-EF74-4DDE-B9BD-857C35BC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Selecting a Gun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AAEF-1192-42B5-AC90-7BA95B84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151" y="1600202"/>
            <a:ext cx="2798536" cy="740228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</a:rPr>
              <a:t>Sights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538F3-FB74-4115-8685-71FEF3B99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5D77D-A129-4A92-B82C-44E74741E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64" y="3429000"/>
            <a:ext cx="4173943" cy="2237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55793-0535-440C-99BA-8FCC37083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" y="2235948"/>
            <a:ext cx="4980415" cy="3021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C0F109-7FFE-44D1-BF17-81ACBD8A4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00" y="1600200"/>
            <a:ext cx="3214975" cy="3124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F4548-E312-4C03-9DD4-376810C2FD6D}"/>
              </a:ext>
            </a:extLst>
          </p:cNvPr>
          <p:cNvSpPr txBox="1"/>
          <p:nvPr/>
        </p:nvSpPr>
        <p:spPr>
          <a:xfrm>
            <a:off x="1752600" y="2503714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Rifle 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77419-2381-408D-BA12-6DD1E814017A}"/>
              </a:ext>
            </a:extLst>
          </p:cNvPr>
          <p:cNvSpPr txBox="1"/>
          <p:nvPr/>
        </p:nvSpPr>
        <p:spPr>
          <a:xfrm>
            <a:off x="5421086" y="3320143"/>
            <a:ext cx="193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Iron Sights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DA27E-ED0C-4C59-B7F0-53270AE38192}"/>
              </a:ext>
            </a:extLst>
          </p:cNvPr>
          <p:cNvSpPr txBox="1"/>
          <p:nvPr/>
        </p:nvSpPr>
        <p:spPr>
          <a:xfrm>
            <a:off x="9025833" y="4906961"/>
            <a:ext cx="2664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Red Dot Sight</a:t>
            </a:r>
          </a:p>
        </p:txBody>
      </p:sp>
    </p:spTree>
    <p:extLst>
      <p:ext uri="{BB962C8B-B14F-4D97-AF65-F5344CB8AC3E}">
        <p14:creationId xmlns:p14="http://schemas.microsoft.com/office/powerpoint/2010/main" val="28651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finger off the trigger until ready to shoot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unloaded until ready to use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35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48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FC2E10-3EDB-4B27-BF80-8B54093B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Ammunition 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3F45987-234A-43AD-8ADD-47602027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406" y="1679259"/>
            <a:ext cx="6532563" cy="4243387"/>
          </a:xfrm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2800" dirty="0">
                <a:latin typeface="Helvetica" panose="020B0604020202020204" pitchFamily="34" charset="0"/>
              </a:rPr>
              <a:t>	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24F53E7-7D99-4C18-A6DE-5BCFE6B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AC475-AA4F-439E-8FAD-0A34CD34F6E6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C230C-66C0-4ECC-AA34-EC2B2CA49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417637"/>
            <a:ext cx="5866063" cy="5440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12287-A4EA-428C-8285-2E6E9E08C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36" y="1907257"/>
            <a:ext cx="5367397" cy="496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6532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7F09-A27B-4A44-86F0-8E5BC3D2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151" y="274638"/>
            <a:ext cx="9391649" cy="1143000"/>
          </a:xfrm>
        </p:spPr>
        <p:txBody>
          <a:bodyPr/>
          <a:lstStyle/>
          <a:p>
            <a:r>
              <a:rPr lang="en-US"/>
              <a:t>Primers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5ADA3-1FA4-4760-B692-6DBCE5010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508751"/>
            <a:ext cx="550333" cy="365125"/>
          </a:xfrm>
        </p:spPr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2A4EA87E-D963-4FC9-A302-ABA84E394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429849"/>
            <a:ext cx="79057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9CE4D9-A2C6-4A43-9DE4-B87998AEDC78}"/>
              </a:ext>
            </a:extLst>
          </p:cNvPr>
          <p:cNvSpPr/>
          <p:nvPr/>
        </p:nvSpPr>
        <p:spPr>
          <a:xfrm rot="276270">
            <a:off x="5982144" y="370032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92D050"/>
                </a:solidFill>
                <a:latin typeface="Impact" panose="020B0806030902050204" pitchFamily="34" charset="0"/>
              </a:rPr>
              <a:t>PRIMER</a:t>
            </a:r>
          </a:p>
        </p:txBody>
      </p:sp>
      <p:sp>
        <p:nvSpPr>
          <p:cNvPr id="11" name="Left-Right Arrow 8">
            <a:extLst>
              <a:ext uri="{FF2B5EF4-FFF2-40B4-BE49-F238E27FC236}">
                <a16:creationId xmlns:a16="http://schemas.microsoft.com/office/drawing/2014/main" id="{4208A297-D2E3-4FF2-BAEF-B4CDB31BF0FD}"/>
              </a:ext>
            </a:extLst>
          </p:cNvPr>
          <p:cNvSpPr>
            <a:spLocks noChangeArrowheads="1"/>
          </p:cNvSpPr>
          <p:nvPr/>
        </p:nvSpPr>
        <p:spPr bwMode="auto">
          <a:xfrm rot="179151">
            <a:off x="5153108" y="3536539"/>
            <a:ext cx="2535237" cy="696912"/>
          </a:xfrm>
          <a:prstGeom prst="leftRightArrow">
            <a:avLst>
              <a:gd name="adj1" fmla="val 50000"/>
              <a:gd name="adj2" fmla="val 4991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6EF2D-C0B1-487B-9015-F3F7195BB5DE}"/>
              </a:ext>
            </a:extLst>
          </p:cNvPr>
          <p:cNvSpPr/>
          <p:nvPr/>
        </p:nvSpPr>
        <p:spPr>
          <a:xfrm rot="255794">
            <a:off x="5793197" y="3654162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92D050"/>
                </a:solidFill>
                <a:latin typeface="Impact" panose="020B0806030902050204" pitchFamily="34" charset="0"/>
              </a:rPr>
              <a:t>PRIMER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0288E6-7302-4DE1-9CBD-A577EF38927F}"/>
              </a:ext>
            </a:extLst>
          </p:cNvPr>
          <p:cNvSpPr/>
          <p:nvPr/>
        </p:nvSpPr>
        <p:spPr>
          <a:xfrm>
            <a:off x="2143126" y="4896768"/>
            <a:ext cx="7905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3600" b="1" dirty="0"/>
              <a:t> Rimfire                       Centerfire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3600" b="1" dirty="0"/>
              <a:t>Priming compound is shown in </a:t>
            </a:r>
            <a:r>
              <a:rPr lang="en-US" altLang="en-US" sz="3600" b="1" dirty="0">
                <a:solidFill>
                  <a:srgbClr val="00B050"/>
                </a:solidFill>
              </a:rPr>
              <a:t>green</a:t>
            </a:r>
            <a:r>
              <a:rPr lang="en-US" altLang="en-US" sz="3600" b="1" dirty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32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1">
            <a:extLst>
              <a:ext uri="{FF2B5EF4-FFF2-40B4-BE49-F238E27FC236}">
                <a16:creationId xmlns:a16="http://schemas.microsoft.com/office/drawing/2014/main" id="{996307B0-0E37-4C0A-A6CC-084CA9F7E6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1" y="1281114"/>
            <a:ext cx="4810125" cy="504348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B5D8B-0DCB-4A5B-9829-854D96145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343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A6F0C-6AFB-4C62-BC9D-ACFF36CD6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09900"/>
            <a:ext cx="343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92BDD-4A3E-4E48-8785-DA455C41E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810000"/>
            <a:ext cx="3435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06C50-8A3B-44ED-9712-20C066F77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6" y="4738688"/>
            <a:ext cx="3546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F467E0-381A-4C4C-95D1-3E52B315A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6" y="5445126"/>
            <a:ext cx="44608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itle 1">
            <a:extLst>
              <a:ext uri="{FF2B5EF4-FFF2-40B4-BE49-F238E27FC236}">
                <a16:creationId xmlns:a16="http://schemas.microsoft.com/office/drawing/2014/main" id="{EF47458B-7EB0-4F63-9E8A-004FCD98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Cartridge Firing </a:t>
            </a:r>
            <a:r>
              <a:rPr lang="en-US" alt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Sequence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equence</a:t>
            </a:r>
            <a:endParaRPr lang="en-US" altLang="en-US" sz="40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FC2E10-3EDB-4B27-BF80-8B54093B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1" y="274638"/>
            <a:ext cx="9391649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3 Types of Malfunctions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3F45987-234A-43AD-8ADD-47602027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134" y="1690016"/>
            <a:ext cx="6196404" cy="3183197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Helvetica" panose="020B0604020202020204" pitchFamily="34" charset="0"/>
              </a:rPr>
              <a:t>Misfire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Helvetica" panose="020B0604020202020204" pitchFamily="34" charset="0"/>
              </a:rPr>
              <a:t>Hang Fire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Helvetica" panose="020B0604020202020204" pitchFamily="34" charset="0"/>
              </a:rPr>
              <a:t>Squib Load	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24F53E7-7D99-4C18-A6DE-5BCFE6B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AC475-AA4F-439E-8FAD-0A34CD34F6E6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9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6" y="365125"/>
            <a:ext cx="3898508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440679" cy="3462228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600" u="sng" dirty="0">
                <a:latin typeface="Georgia" panose="02040502050405020303" pitchFamily="18" charset="0"/>
              </a:rPr>
              <a:t>ALWAYS</a:t>
            </a:r>
            <a:r>
              <a:rPr lang="en-US" altLang="en-US" sz="3600" dirty="0">
                <a:latin typeface="Georgia" panose="02040502050405020303" pitchFamily="18" charset="0"/>
              </a:rPr>
              <a:t> keep your finger off the trigger until ready to shoot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941820" y="6356350"/>
            <a:ext cx="116586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en-US" altLang="en-US" sz="19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7ADA7326-0159-4BC1-906C-8EE68182E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r="9176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01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FC2E10-3EDB-4B27-BF80-8B54093B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>
                <a:latin typeface="Helvetica" panose="020B0604020202020204" pitchFamily="34" charset="0"/>
              </a:rPr>
              <a:t>Misfire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3F45987-234A-43AD-8ADD-47602027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9259"/>
            <a:ext cx="11742821" cy="4243387"/>
          </a:xfrm>
        </p:spPr>
        <p:txBody>
          <a:bodyPr>
            <a:normAutofit/>
          </a:bodyPr>
          <a:lstStyle/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4000" b="1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Misfire is the failure of a cartridge to ignite when the primer or case rim has been struck by the firing pin.   This situation may be caused by a defect in the cartridge or by a defect in the rifle that causes a weak firing pin hit.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24F53E7-7D99-4C18-A6DE-5BCFE6B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AC475-AA4F-439E-8FAD-0A34CD34F6E6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4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FC2E10-3EDB-4B27-BF80-8B54093B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>
                <a:latin typeface="Helvetica" panose="020B0604020202020204" pitchFamily="34" charset="0"/>
              </a:rPr>
              <a:t>Hang Fire 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3F45987-234A-43AD-8ADD-47602027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79259"/>
            <a:ext cx="11951368" cy="4243387"/>
          </a:xfrm>
        </p:spPr>
        <p:txBody>
          <a:bodyPr>
            <a:normAutofit/>
          </a:bodyPr>
          <a:lstStyle/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4000" b="1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Hang fire is a perceptible delay in the ignition of a cartridge after the primer or case rim has been struck by the firing pin.  This delay may last several seconds. 	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24F53E7-7D99-4C18-A6DE-5BCFE6B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AC475-AA4F-439E-8FAD-0A34CD34F6E6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0670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FC2E10-3EDB-4B27-BF80-8B54093B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374" y="365125"/>
            <a:ext cx="3935059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latin typeface="Helvetica" panose="020B0604020202020204" pitchFamily="34" charset="0"/>
              </a:rPr>
              <a:t>Squib Load 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3F45987-234A-43AD-8ADD-47602027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3631" y="1833073"/>
            <a:ext cx="6459631" cy="5024914"/>
          </a:xfrm>
        </p:spPr>
        <p:txBody>
          <a:bodyPr>
            <a:normAutofit/>
          </a:bodyPr>
          <a:lstStyle/>
          <a:p>
            <a:pPr marL="45720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3200" b="1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</a:t>
            </a:r>
            <a:r>
              <a:rPr lang="en-US" altLang="en-US" sz="3200" b="1" u="sng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Squib Load </a:t>
            </a:r>
            <a:r>
              <a:rPr lang="en-US" altLang="en-US" sz="3200" b="1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occurs when the cartridge develops less than normal pressure or velocity after the ignition of a cartridge.  Squib loads can cause a bullet to fail to exit the muzzle and become lodged in the bore </a:t>
            </a:r>
            <a:r>
              <a:rPr lang="en-US" altLang="en-US" sz="1800" b="1" dirty="0">
                <a:latin typeface="Helvetica" panose="020B0604020202020204" pitchFamily="34" charset="0"/>
              </a:rPr>
              <a:t>	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24F53E7-7D99-4C18-A6DE-5BCFE6B9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941820" y="6356350"/>
            <a:ext cx="116586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12CAC475-AA4F-439E-8FAD-0A34CD34F6E6}" type="slidenum">
              <a:rPr lang="en-US" altLang="en-US" sz="19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42</a:t>
            </a:fld>
            <a:endParaRPr lang="en-US" altLang="en-US" sz="1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221F6-C9F5-435B-B04D-66351B895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9"/>
          <a:stretch/>
        </p:blipFill>
        <p:spPr>
          <a:xfrm>
            <a:off x="5908831" y="0"/>
            <a:ext cx="645963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33454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46D4E9EA-D446-4C76-94BF-70D2326F3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</a:rPr>
              <a:t>Cartridge Malfunction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6154-86EC-4231-8ABF-14612914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3" y="1358901"/>
            <a:ext cx="10956758" cy="537878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000" dirty="0"/>
              <a:t>What do you do if you experience a:</a:t>
            </a:r>
          </a:p>
          <a:p>
            <a:pPr>
              <a:defRPr/>
            </a:pPr>
            <a:r>
              <a:rPr lang="en-US" sz="3200" dirty="0"/>
              <a:t>Misfire ?              Hang fire?            Squib Load?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1.  </a:t>
            </a:r>
            <a:r>
              <a:rPr lang="en-US" sz="2800" dirty="0"/>
              <a:t>Stop firing IMMEDIATELY</a:t>
            </a:r>
          </a:p>
          <a:p>
            <a:pPr marL="0" indent="0">
              <a:buNone/>
              <a:defRPr/>
            </a:pPr>
            <a:r>
              <a:rPr lang="en-US" sz="2800" dirty="0"/>
              <a:t>	2.   Maintain your hold on the firearm with your shooting 			  hand keeping the firearm pointed down range.</a:t>
            </a:r>
          </a:p>
          <a:p>
            <a:pPr marL="0" indent="0">
              <a:buNone/>
              <a:defRPr/>
            </a:pPr>
            <a:r>
              <a:rPr lang="en-US" sz="2800" dirty="0"/>
              <a:t>	3.	Raise your </a:t>
            </a:r>
            <a:r>
              <a:rPr lang="en-US" altLang="en-US" sz="2800" dirty="0">
                <a:latin typeface="Arial" charset="0"/>
                <a:cs typeface="Arial" charset="0"/>
              </a:rPr>
              <a:t>non-shooting</a:t>
            </a:r>
            <a:r>
              <a:rPr lang="en-US" sz="2800" dirty="0"/>
              <a:t> hand in the air</a:t>
            </a:r>
          </a:p>
          <a:p>
            <a:pPr marL="0" indent="0">
              <a:buNone/>
              <a:defRPr/>
            </a:pPr>
            <a:r>
              <a:rPr lang="en-US" sz="2800" dirty="0"/>
              <a:t>	4.	Wait for an instructor.</a:t>
            </a:r>
          </a:p>
          <a:p>
            <a:pPr marL="0" indent="0">
              <a:buNone/>
              <a:defRPr/>
            </a:pPr>
            <a:r>
              <a:rPr lang="en-US" sz="2800" dirty="0"/>
              <a:t>	5.  Do nothing else until your instructor arrives.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37537A05-FA9F-4871-ABAB-87A4534629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2829AF-7FB2-4A06-BB3E-86A13B20DC02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i="1" dirty="0">
                <a:latin typeface="Helvetica" panose="020B0604020202020204" pitchFamily="34" charset="0"/>
              </a:rPr>
              <a:t>NRA Gun Safety Rules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finger off the trigger until ready to shoot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unloaded until ready to use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44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07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4BE8FB3B-DDF9-4888-B6A0-68F2DC20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8E0BBDD-F87F-4DFA-82BA-DB0D7960CC0D}" type="slidenum">
              <a:rPr lang="en-US" altLang="en-US" sz="1000">
                <a:solidFill>
                  <a:srgbClr val="95B3D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E626F-E815-4E84-8004-EA5E1B2E8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620" y="4011612"/>
            <a:ext cx="102692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000099"/>
              </a:buClr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Helvetica" panose="020B0604020202020204" pitchFamily="34" charset="0"/>
              </a:rPr>
              <a:t>Extend arms forward and form opening between the hands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000099"/>
              </a:buClr>
            </a:pPr>
            <a:r>
              <a:rPr lang="en-US" altLang="en-US" dirty="0">
                <a:cs typeface="Helvetica" panose="020B0604020202020204" pitchFamily="34" charset="0"/>
              </a:rPr>
              <a:t>With both eyes open, look at a distant object through opening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000099"/>
              </a:buClr>
            </a:pPr>
            <a:r>
              <a:rPr lang="en-US" altLang="en-US" dirty="0">
                <a:cs typeface="Helvetica" panose="020B0604020202020204" pitchFamily="34" charset="0"/>
              </a:rPr>
              <a:t>Bring hands to face while looking at object – Opening will be aligned with the dominant eye</a:t>
            </a:r>
          </a:p>
        </p:txBody>
      </p:sp>
      <p:pic>
        <p:nvPicPr>
          <p:cNvPr id="11" name="Picture 10" descr="10-69c2mod.tif">
            <a:extLst>
              <a:ext uri="{FF2B5EF4-FFF2-40B4-BE49-F238E27FC236}">
                <a16:creationId xmlns:a16="http://schemas.microsoft.com/office/drawing/2014/main" id="{5B8C2269-746F-4823-9F8B-5F29A7C5C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4" y="1525588"/>
            <a:ext cx="3578225" cy="2384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0-69b2mod.tif">
            <a:extLst>
              <a:ext uri="{FF2B5EF4-FFF2-40B4-BE49-F238E27FC236}">
                <a16:creationId xmlns:a16="http://schemas.microsoft.com/office/drawing/2014/main" id="{7D87CEF1-7383-45BE-94E3-BD53F3D4E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1546225"/>
            <a:ext cx="3544888" cy="2363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8">
            <a:extLst>
              <a:ext uri="{FF2B5EF4-FFF2-40B4-BE49-F238E27FC236}">
                <a16:creationId xmlns:a16="http://schemas.microsoft.com/office/drawing/2014/main" id="{2F85868B-1356-4377-A769-5FA722BF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4801"/>
            <a:ext cx="69405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000099"/>
                </a:solidFill>
                <a:latin typeface="Times New Roman" panose="02020603050405020304" pitchFamily="18" charset="0"/>
              </a:rPr>
              <a:t>Shooting Fundamentals</a:t>
            </a:r>
            <a:br>
              <a:rPr lang="en-US" altLang="en-US" sz="4400">
                <a:solidFill>
                  <a:srgbClr val="000099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Determining the Dominant Eye</a:t>
            </a:r>
          </a:p>
        </p:txBody>
      </p:sp>
    </p:spTree>
    <p:extLst>
      <p:ext uri="{BB962C8B-B14F-4D97-AF65-F5344CB8AC3E}">
        <p14:creationId xmlns:p14="http://schemas.microsoft.com/office/powerpoint/2010/main" val="1842270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ubtitle 1">
            <a:extLst>
              <a:ext uri="{FF2B5EF4-FFF2-40B4-BE49-F238E27FC236}">
                <a16:creationId xmlns:a16="http://schemas.microsoft.com/office/drawing/2014/main" id="{9A255E75-B283-464A-8840-41F089BE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8576"/>
            <a:ext cx="8610600" cy="5045075"/>
          </a:xfrm>
        </p:spPr>
        <p:txBody>
          <a:bodyPr anchor="ctr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A Position is the platform from which all the shooting fundamentals are executed.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A Position should be </a:t>
            </a:r>
            <a:r>
              <a:rPr lang="en-US" altLang="en-US" sz="4000" i="1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comfortable, balanced, relaxed </a:t>
            </a:r>
            <a:r>
              <a:rPr lang="en-US" altLang="en-US" sz="400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</a:t>
            </a:r>
            <a:r>
              <a:rPr lang="en-US" altLang="en-US" sz="4000" i="1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properly aligned with the target.</a:t>
            </a:r>
          </a:p>
        </p:txBody>
      </p:sp>
      <p:sp>
        <p:nvSpPr>
          <p:cNvPr id="111619" name="Title 1">
            <a:extLst>
              <a:ext uri="{FF2B5EF4-FFF2-40B4-BE49-F238E27FC236}">
                <a16:creationId xmlns:a16="http://schemas.microsoft.com/office/drawing/2014/main" id="{DB678CFE-62B3-48A6-94D7-819F266B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Position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ubtitle 1">
            <a:extLst>
              <a:ext uri="{FF2B5EF4-FFF2-40B4-BE49-F238E27FC236}">
                <a16:creationId xmlns:a16="http://schemas.microsoft.com/office/drawing/2014/main" id="{8521A754-A44C-417C-94FE-5C782E4D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3" y="1208088"/>
            <a:ext cx="7796464" cy="4964112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Sit behind the bench facing the target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Both elbows rest on the bench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firing hand grasps the stock wrist or pistol grip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head is erect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butt of the stock is positioned against the shoulder so that the Rifle sights are at eye level.</a:t>
            </a:r>
          </a:p>
        </p:txBody>
      </p:sp>
      <p:sp>
        <p:nvSpPr>
          <p:cNvPr id="113667" name="Title 1">
            <a:extLst>
              <a:ext uri="{FF2B5EF4-FFF2-40B4-BE49-F238E27FC236}">
                <a16:creationId xmlns:a16="http://schemas.microsoft.com/office/drawing/2014/main" id="{A349465B-C4D3-4464-8C40-B804AC96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Bench Rest Position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3668" name="Picture 6">
            <a:extLst>
              <a:ext uri="{FF2B5EF4-FFF2-40B4-BE49-F238E27FC236}">
                <a16:creationId xmlns:a16="http://schemas.microsoft.com/office/drawing/2014/main" id="{FC1E602C-03A4-4E93-9E15-CC3B8300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4" y="96893"/>
            <a:ext cx="3967912" cy="58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ubtitle 1">
            <a:extLst>
              <a:ext uri="{FF2B5EF4-FFF2-40B4-BE49-F238E27FC236}">
                <a16:creationId xmlns:a16="http://schemas.microsoft.com/office/drawing/2014/main" id="{42DCA43D-3323-403E-8EE7-998C4CE5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890336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Take a seat at the bench facing the target.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Grasp rifle at the wrist or pistol grip with the firing hand, and positions elbows on the bench.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Lay the rifle across the support and rest this hand on the sandbag or other support.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Position the rifle against the face and shoulder so that the dominant eye can look through the sights comfortably and naturally.</a:t>
            </a:r>
          </a:p>
        </p:txBody>
      </p:sp>
      <p:sp>
        <p:nvSpPr>
          <p:cNvPr id="115715" name="Title 1">
            <a:extLst>
              <a:ext uri="{FF2B5EF4-FFF2-40B4-BE49-F238E27FC236}">
                <a16:creationId xmlns:a16="http://schemas.microsoft.com/office/drawing/2014/main" id="{C292D0F9-5C38-4DC2-8F1A-209D30221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151" y="274638"/>
            <a:ext cx="10102849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Assuming the Bench Rest Position</a:t>
            </a:r>
            <a:endParaRPr lang="en-US" altLang="en-US" sz="36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5716" name="Picture 2">
            <a:extLst>
              <a:ext uri="{FF2B5EF4-FFF2-40B4-BE49-F238E27FC236}">
                <a16:creationId xmlns:a16="http://schemas.microsoft.com/office/drawing/2014/main" id="{0C84B2FB-D9B8-43F3-A57D-AF9893A6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3848100"/>
            <a:ext cx="21399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3">
            <a:extLst>
              <a:ext uri="{FF2B5EF4-FFF2-40B4-BE49-F238E27FC236}">
                <a16:creationId xmlns:a16="http://schemas.microsoft.com/office/drawing/2014/main" id="{703EEEA5-5DCF-46EE-BFA0-95CFC6F13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1098300"/>
            <a:ext cx="268128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80DC01DB-6D0A-437F-94BB-A8803B46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B6D6E4A-F040-4662-BF14-394191D59D46}" type="slidenum">
              <a:rPr lang="en-US" altLang="en-US" sz="1000">
                <a:solidFill>
                  <a:srgbClr val="95B3D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49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EC98FAC-0A03-49FB-B565-8DA3D7AFA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808" y="184484"/>
            <a:ext cx="6153374" cy="71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</a:rPr>
              <a:t>Prone Supported Position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613B811F-CB44-4866-8DCB-23E60FF641A2}"/>
              </a:ext>
            </a:extLst>
          </p:cNvPr>
          <p:cNvSpPr txBox="1">
            <a:spLocks/>
          </p:cNvSpPr>
          <p:nvPr/>
        </p:nvSpPr>
        <p:spPr bwMode="auto">
          <a:xfrm>
            <a:off x="65496" y="901659"/>
            <a:ext cx="7397488" cy="565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fontAlgn="base">
              <a:spcBef>
                <a:spcPct val="0"/>
              </a:spcBef>
              <a:spcAft>
                <a:spcPct val="4000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Feet and legs are flat on the ground with the legs relaxed.</a:t>
            </a:r>
          </a:p>
          <a:p>
            <a:pPr marL="404813" indent="-404813" fontAlgn="base">
              <a:spcBef>
                <a:spcPct val="0"/>
              </a:spcBef>
              <a:spcAft>
                <a:spcPct val="4000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Butt of the rifle in the shoulder close to neck.</a:t>
            </a:r>
          </a:p>
          <a:p>
            <a:pPr marL="404813" indent="-404813" fontAlgn="base">
              <a:spcBef>
                <a:spcPct val="0"/>
              </a:spcBef>
              <a:spcAft>
                <a:spcPct val="4000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Elbows on the ground to support the rifle.</a:t>
            </a:r>
          </a:p>
          <a:p>
            <a:pPr marL="404813" indent="-404813" fontAlgn="base">
              <a:spcBef>
                <a:spcPct val="0"/>
              </a:spcBef>
              <a:spcAft>
                <a:spcPct val="4000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 hand under the Forearm.</a:t>
            </a:r>
          </a:p>
          <a:p>
            <a:pPr marL="404813" indent="-404813" fontAlgn="base">
              <a:spcBef>
                <a:spcPct val="0"/>
              </a:spcBef>
              <a:spcAft>
                <a:spcPct val="4000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Trigger hand.</a:t>
            </a:r>
          </a:p>
          <a:p>
            <a:pPr marL="404813" indent="-404813" fontAlgn="base">
              <a:spcBef>
                <a:spcPct val="0"/>
              </a:spcBef>
              <a:spcAft>
                <a:spcPct val="4000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 firmly against the stock with eye looking straight down the sights.</a:t>
            </a:r>
          </a:p>
          <a:p>
            <a:pPr marL="404813" indent="-404813" fontAlgn="base">
              <a:spcBef>
                <a:spcPct val="0"/>
              </a:spcBef>
              <a:spcAft>
                <a:spcPct val="4000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Align the position to target.</a:t>
            </a:r>
          </a:p>
          <a:p>
            <a:pPr marL="404813" indent="-404813" fontAlgn="base">
              <a:lnSpc>
                <a:spcPct val="80000"/>
              </a:lnSpc>
              <a:spcBef>
                <a:spcPct val="65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n-US" sz="2400" b="1" kern="0" dirty="0">
              <a:solidFill>
                <a:srgbClr val="898989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16088-CD6E-4C86-9EAF-0A2BA2714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74" y="1740482"/>
            <a:ext cx="5196626" cy="33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56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010" y="365125"/>
            <a:ext cx="3866423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440679" cy="3462228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600" u="sng" dirty="0">
                <a:latin typeface="Georgia" panose="02040502050405020303" pitchFamily="18" charset="0"/>
              </a:rPr>
              <a:t>ALWAYS</a:t>
            </a:r>
            <a:r>
              <a:rPr lang="en-US" altLang="en-US" sz="3600" dirty="0">
                <a:latin typeface="Georgia" panose="02040502050405020303" pitchFamily="18" charset="0"/>
              </a:rPr>
              <a:t> keep your gun unloaded until ready to use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941820" y="6356350"/>
            <a:ext cx="116586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en-US" altLang="en-US" sz="19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F9A4176-8ADA-406B-85AF-37F1B909F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r="27010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876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finger off the trigger until ready to shoot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unloaded until ready to use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50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59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B274E34-C85A-4DF3-941D-5FACE61F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728" y="305528"/>
            <a:ext cx="6827504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Helvetica" panose="020B0604020202020204" pitchFamily="34" charset="0"/>
              </a:rPr>
              <a:t>Rifle Shooting Fundamentals</a:t>
            </a:r>
            <a:br>
              <a:rPr lang="en-US" altLang="en-US" dirty="0">
                <a:latin typeface="Helvetica" panose="020B0604020202020204" pitchFamily="34" charset="0"/>
              </a:rPr>
            </a:br>
            <a:endParaRPr lang="en-US" altLang="en-US" sz="2400" dirty="0">
              <a:latin typeface="Helvetica" panose="020B0604020202020204" pitchFamily="34" charset="0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6CD9FC2-6E2E-4C30-A10D-EB9EC9558C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68370" y="1430874"/>
            <a:ext cx="8624219" cy="486704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tabLst>
                <a:tab pos="914400" algn="l"/>
                <a:tab pos="1371600" algn="l"/>
                <a:tab pos="1828800" algn="l"/>
              </a:tabLst>
            </a:pPr>
            <a:r>
              <a:rPr lang="en-US" altLang="en-US" sz="3200" i="1" dirty="0">
                <a:latin typeface="Helvetica" panose="020B0604020202020204" pitchFamily="34" charset="0"/>
              </a:rPr>
              <a:t>AIMING (sight alignment &amp; sight picture)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tabLst>
                <a:tab pos="914400" algn="l"/>
                <a:tab pos="1371600" algn="l"/>
                <a:tab pos="1828800" algn="l"/>
              </a:tabLst>
            </a:pPr>
            <a:r>
              <a:rPr lang="en-US" altLang="en-US" sz="3200" i="1" dirty="0">
                <a:latin typeface="Helvetica" panose="020B0604020202020204" pitchFamily="34" charset="0"/>
              </a:rPr>
              <a:t>BREATH CONTROL 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tabLst>
                <a:tab pos="914400" algn="l"/>
                <a:tab pos="1371600" algn="l"/>
                <a:tab pos="1828800" algn="l"/>
              </a:tabLst>
            </a:pPr>
            <a:r>
              <a:rPr lang="en-US" altLang="en-US" sz="3200" i="1" dirty="0">
                <a:latin typeface="Helvetica" panose="020B0604020202020204" pitchFamily="34" charset="0"/>
              </a:rPr>
              <a:t>HOLD CONTROL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tabLst>
                <a:tab pos="914400" algn="l"/>
                <a:tab pos="1371600" algn="l"/>
                <a:tab pos="1828800" algn="l"/>
              </a:tabLst>
            </a:pPr>
            <a:r>
              <a:rPr lang="en-US" altLang="en-US" sz="3200" i="1" dirty="0">
                <a:latin typeface="Helvetica" panose="020B0604020202020204" pitchFamily="34" charset="0"/>
              </a:rPr>
              <a:t>TRIGGER CONTROL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tabLst>
                <a:tab pos="914400" algn="l"/>
                <a:tab pos="1371600" algn="l"/>
                <a:tab pos="1828800" algn="l"/>
              </a:tabLst>
            </a:pPr>
            <a:r>
              <a:rPr lang="en-US" altLang="en-US" sz="3200" i="1" dirty="0">
                <a:latin typeface="Helvetica" panose="020B0604020202020204" pitchFamily="34" charset="0"/>
              </a:rPr>
              <a:t>FOLLOW-THROUGH</a:t>
            </a:r>
          </a:p>
        </p:txBody>
      </p:sp>
      <p:sp>
        <p:nvSpPr>
          <p:cNvPr id="32772" name="Slide Number Placeholder 6">
            <a:extLst>
              <a:ext uri="{FF2B5EF4-FFF2-40B4-BE49-F238E27FC236}">
                <a16:creationId xmlns:a16="http://schemas.microsoft.com/office/drawing/2014/main" id="{B559E134-DC99-410A-AC50-85F5284A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4E26935E-8DCD-4525-AB73-220018D752CB}" type="slidenum">
              <a:rPr lang="en-US" altLang="en-US" sz="1000">
                <a:solidFill>
                  <a:srgbClr val="95B3D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51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50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 bldLvl="5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ubtitle 1">
            <a:extLst>
              <a:ext uri="{FF2B5EF4-FFF2-40B4-BE49-F238E27FC236}">
                <a16:creationId xmlns:a16="http://schemas.microsoft.com/office/drawing/2014/main" id="{A1F4EF46-FBE8-4BE9-9B99-0258929CF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113" y="1439863"/>
            <a:ext cx="8610600" cy="2271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3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Aiming consists of two stages: </a:t>
            </a:r>
            <a:r>
              <a:rPr lang="en-US" altLang="en-US" sz="3000" i="1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sight alignment</a:t>
            </a:r>
            <a:r>
              <a:rPr lang="en-US" altLang="en-US" sz="3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</a:t>
            </a:r>
            <a:r>
              <a:rPr lang="en-US" altLang="en-US" sz="3000" i="1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sight picture</a:t>
            </a:r>
            <a:r>
              <a:rPr lang="en-US" altLang="en-US" sz="3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 Sight Alignment refers to the proper positioning of the shooting eye, the rear sight, and the front sight in relation to each other.</a:t>
            </a:r>
          </a:p>
        </p:txBody>
      </p:sp>
      <p:pic>
        <p:nvPicPr>
          <p:cNvPr id="74755" name="Picture 1">
            <a:extLst>
              <a:ext uri="{FF2B5EF4-FFF2-40B4-BE49-F238E27FC236}">
                <a16:creationId xmlns:a16="http://schemas.microsoft.com/office/drawing/2014/main" id="{AE07D5C2-D2E6-4B8D-8714-AC7F91E06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7"/>
          <a:stretch/>
        </p:blipFill>
        <p:spPr bwMode="auto">
          <a:xfrm>
            <a:off x="2300179" y="3572376"/>
            <a:ext cx="8227621" cy="26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itle 1">
            <a:extLst>
              <a:ext uri="{FF2B5EF4-FFF2-40B4-BE49-F238E27FC236}">
                <a16:creationId xmlns:a16="http://schemas.microsoft.com/office/drawing/2014/main" id="{43AA2B05-A2C6-414A-94F1-962F1DE9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Aiming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87933-8254-4DE3-A564-3BFB10665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638300"/>
            <a:ext cx="8610600" cy="4953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i="1" dirty="0">
                <a:cs typeface="Arial" pitchFamily="34" charset="0"/>
              </a:rPr>
              <a:t>Sight alignment </a:t>
            </a:r>
            <a:r>
              <a:rPr lang="en-US" dirty="0">
                <a:cs typeface="Arial" pitchFamily="34" charset="0"/>
              </a:rPr>
              <a:t>refers to the proper relationship of the front and rear sights.</a:t>
            </a:r>
          </a:p>
          <a:p>
            <a:pPr>
              <a:defRPr/>
            </a:pPr>
            <a:endParaRPr lang="en-US" sz="700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1400" dirty="0"/>
          </a:p>
          <a:p>
            <a:pPr eaLnBrk="1" hangingPunct="1">
              <a:buFontTx/>
              <a:buNone/>
              <a:defRPr/>
            </a:pPr>
            <a:endParaRPr lang="en-US" altLang="en-US" sz="2800" dirty="0"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dirty="0">
                <a:cs typeface="Arial" pitchFamily="34" charset="0"/>
              </a:rPr>
              <a:t>With post-and-notch sights: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Arial" pitchFamily="34" charset="0"/>
              </a:rPr>
              <a:t> The tops of the front and rear sights are even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Arial" pitchFamily="34" charset="0"/>
              </a:rPr>
              <a:t> The front post is centered in the rear notch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37A4AE-7F05-44D8-A0DF-A929A79F3EF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2590800"/>
            <a:ext cx="6191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B4B98D-8E8B-4535-B99C-D3690A45E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02" y="2590800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itle 2">
            <a:extLst>
              <a:ext uri="{FF2B5EF4-FFF2-40B4-BE49-F238E27FC236}">
                <a16:creationId xmlns:a16="http://schemas.microsoft.com/office/drawing/2014/main" id="{51CD502C-E738-4AF3-A74E-9D2C46CB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Sight Alignment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6FB51-2C66-45F9-B60F-032D5CB9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6" y="4114801"/>
            <a:ext cx="608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Front Sight                                Rear Sight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7097 -0.0004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9987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1D1F9E61-33A6-40C3-9F3E-220DEBFF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</a:rPr>
              <a:t>Sight Alignment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D66345C4-1FDC-4D86-9D94-0DBCA676C0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B82D02-DFBF-4DE7-887F-DF5FFF7B3642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B9DDEB-1ABA-470E-A36A-301C2E08FA2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39" y="1730375"/>
            <a:ext cx="619125" cy="1085850"/>
          </a:xfr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7F6F8A-D5A1-4DF3-B717-8AD274EA6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730375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404389D3-797F-4FB1-93E9-D60DA9BCB89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6" y="5359401"/>
            <a:ext cx="619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449C013B-6B65-4514-A990-20B16EDE10C4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507047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A7B0BA9F-AC05-4419-99DC-69B1C9414AE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9" y="342582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D8717FCF-1F1A-4DBC-9191-C0331957067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3808413"/>
            <a:ext cx="6191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B940615D-AB39-476D-89AD-4AB287DF114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4" y="342582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3DF879E4-4EB9-4834-9178-DBB9C4370B7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4" y="507047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EDC7D8-9AAE-40DE-987D-B50DBCE1E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616325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E007BB-E2A1-45E2-BE06-8C7EC9A72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632200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614449-9893-42B6-BCDB-7C1E16C42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5070475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31FA1B-FE61-4144-85DC-203AB5459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1" y="5070475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B7556A-FD3E-420B-BC62-DCEBA40CE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5070475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8FAEFF-5DE1-440C-AAC1-42A8B278C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6" y="3632200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8 0.00347 L 0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33 -0.00833 L 2.91667E-6 1.48148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7257E-18 -2.22222E-6 L -2.91667E-6 4.0740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 -0.02338 L -1.45833E-6 0.03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065 L -2.5E-6 0.0108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027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5E-6 -7.40741E-7 L -2.5E-6 0.0002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5E-6 0.03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2.91667E-6 -2.96296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0743 0.0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00677 0.006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00677 -0.00695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23 L -0.02539 -0.048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240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4.375E-6 1.48148E-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9">
            <a:extLst>
              <a:ext uri="{FF2B5EF4-FFF2-40B4-BE49-F238E27FC236}">
                <a16:creationId xmlns:a16="http://schemas.microsoft.com/office/drawing/2014/main" id="{D4391C7B-8EC1-43F1-B917-68243D821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Proper </a:t>
            </a:r>
            <a:r>
              <a:rPr lang="en-US" altLang="en-US" sz="2800" i="1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sight picture </a:t>
            </a:r>
            <a:r>
              <a:rPr lang="en-US" altLang="en-US" sz="28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obtained when the aligned sights are put into their proper relationship with the target.</a:t>
            </a: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35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35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Focus Should Be On The FRONT Sight.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2BE70-D9ED-4C36-9197-BBCA30E5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95601"/>
            <a:ext cx="20050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6">
            <a:extLst>
              <a:ext uri="{FF2B5EF4-FFF2-40B4-BE49-F238E27FC236}">
                <a16:creationId xmlns:a16="http://schemas.microsoft.com/office/drawing/2014/main" id="{E70A18BD-661A-4523-ACC7-4321AEEAF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1"/>
            <a:ext cx="1898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B44EF5-3A9C-47AA-9FDE-372D6656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892675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HOLD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9394D-F4B2-48A4-AA0B-F616BB887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92675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O’CLOCK HOLD</a:t>
            </a:r>
          </a:p>
        </p:txBody>
      </p:sp>
      <p:sp>
        <p:nvSpPr>
          <p:cNvPr id="79879" name="Title 3">
            <a:extLst>
              <a:ext uri="{FF2B5EF4-FFF2-40B4-BE49-F238E27FC236}">
                <a16:creationId xmlns:a16="http://schemas.microsoft.com/office/drawing/2014/main" id="{E7832840-1511-4ED8-81C4-ECA6EBFA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Sight Picture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AE277EE-FDB5-4631-96C0-33CEAFBE1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4F98512-5944-4A3A-8609-EE8149033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1316E39A-2E4C-4AB2-9011-CB658EC5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Rectangle 6">
            <a:extLst>
              <a:ext uri="{FF2B5EF4-FFF2-40B4-BE49-F238E27FC236}">
                <a16:creationId xmlns:a16="http://schemas.microsoft.com/office/drawing/2014/main" id="{D64AAFC0-E224-4D60-A322-5EB43719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"/>
            <a:ext cx="7696200" cy="1104900"/>
          </a:xfrm>
          <a:noFill/>
        </p:spPr>
        <p:txBody>
          <a:bodyPr/>
          <a:lstStyle/>
          <a:p>
            <a:pPr algn="ctr"/>
            <a:r>
              <a:rPr lang="en-US" altLang="en-US">
                <a:latin typeface="Helvetica" panose="020B0604020202020204" pitchFamily="34" charset="0"/>
              </a:rPr>
              <a:t>FUNDAMENTALS  “Aiming”</a:t>
            </a:r>
          </a:p>
        </p:txBody>
      </p:sp>
      <p:sp>
        <p:nvSpPr>
          <p:cNvPr id="45062" name="Rectangle 67">
            <a:extLst>
              <a:ext uri="{FF2B5EF4-FFF2-40B4-BE49-F238E27FC236}">
                <a16:creationId xmlns:a16="http://schemas.microsoft.com/office/drawing/2014/main" id="{E5DDA7F1-89DA-4FF5-9EE8-3259CE0B1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9" y="992189"/>
            <a:ext cx="76041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None/>
            </a:pPr>
            <a:r>
              <a:rPr lang="en-US" altLang="en-US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Scope</a:t>
            </a:r>
            <a:endParaRPr lang="en-US" altLang="en-US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45063" name="Rectangle 12">
            <a:extLst>
              <a:ext uri="{FF2B5EF4-FFF2-40B4-BE49-F238E27FC236}">
                <a16:creationId xmlns:a16="http://schemas.microsoft.com/office/drawing/2014/main" id="{A31E9E5C-274B-4714-BF40-91AB2BEE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6" y="1524001"/>
            <a:ext cx="78517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prstClr val="black"/>
                </a:solidFill>
                <a:latin typeface="Book Antiqua" panose="02040602050305030304" pitchFamily="18" charset="0"/>
              </a:rPr>
              <a:t>FOCUS ON THE TARGET </a:t>
            </a:r>
          </a:p>
        </p:txBody>
      </p:sp>
      <p:sp>
        <p:nvSpPr>
          <p:cNvPr id="45064" name="Rectangle 40">
            <a:extLst>
              <a:ext uri="{FF2B5EF4-FFF2-40B4-BE49-F238E27FC236}">
                <a16:creationId xmlns:a16="http://schemas.microsoft.com/office/drawing/2014/main" id="{D0B4A79C-FBB4-4814-B375-B2BA5C35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36006"/>
            <a:ext cx="303053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457200" lvl="1" algn="ctr" fontAlgn="base"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Sight Alignment</a:t>
            </a:r>
          </a:p>
        </p:txBody>
      </p:sp>
      <p:sp>
        <p:nvSpPr>
          <p:cNvPr id="45065" name="Rectangle 7">
            <a:extLst>
              <a:ext uri="{FF2B5EF4-FFF2-40B4-BE49-F238E27FC236}">
                <a16:creationId xmlns:a16="http://schemas.microsoft.com/office/drawing/2014/main" id="{0BB9EC62-80BC-4B14-A855-04CC4A0EE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5051426"/>
            <a:ext cx="3802063" cy="106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lvl="1" algn="ctr" fontAlgn="base"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Sight Picture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Book Antiqua" panose="02040602050305030304" pitchFamily="18" charset="0"/>
              </a:rPr>
              <a:t>Cross Hairs are centered on the target</a:t>
            </a:r>
          </a:p>
        </p:txBody>
      </p:sp>
      <p:sp>
        <p:nvSpPr>
          <p:cNvPr id="45066" name="Rectangle 36">
            <a:extLst>
              <a:ext uri="{FF2B5EF4-FFF2-40B4-BE49-F238E27FC236}">
                <a16:creationId xmlns:a16="http://schemas.microsoft.com/office/drawing/2014/main" id="{DBA31A51-6767-40BC-B3B2-8ABDE9A7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6" y="5173664"/>
            <a:ext cx="4049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339725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457200" lvl="1" indent="0" algn="ctr" fontAlgn="base">
              <a:spcAft>
                <a:spcPct val="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Book Antiqua" panose="02040602050305030304" pitchFamily="18" charset="0"/>
              </a:rPr>
              <a:t>Looking through the scope , You see the whole scope tube (not just small hole in tube)</a:t>
            </a:r>
          </a:p>
        </p:txBody>
      </p:sp>
      <p:sp>
        <p:nvSpPr>
          <p:cNvPr id="22" name="Oval 50">
            <a:extLst>
              <a:ext uri="{FF2B5EF4-FFF2-40B4-BE49-F238E27FC236}">
                <a16:creationId xmlns:a16="http://schemas.microsoft.com/office/drawing/2014/main" id="{6B43A758-B72A-4083-AF93-613A363E8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2320925"/>
            <a:ext cx="2463800" cy="23876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E4ED7F01-387B-4920-8C5B-679ADF722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775" y="3178175"/>
            <a:ext cx="596900" cy="6731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5" name="Line 58">
            <a:extLst>
              <a:ext uri="{FF2B5EF4-FFF2-40B4-BE49-F238E27FC236}">
                <a16:creationId xmlns:a16="http://schemas.microsoft.com/office/drawing/2014/main" id="{E7EB8791-02B9-450A-BF3F-7556A3DFA8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376" y="3482975"/>
            <a:ext cx="2424113" cy="44450"/>
          </a:xfrm>
          <a:prstGeom prst="line">
            <a:avLst/>
          </a:prstGeom>
          <a:noFill/>
          <a:ln w="50800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8" name="Oval 50">
            <a:extLst>
              <a:ext uri="{FF2B5EF4-FFF2-40B4-BE49-F238E27FC236}">
                <a16:creationId xmlns:a16="http://schemas.microsoft.com/office/drawing/2014/main" id="{119CFD7F-C068-47DE-B6DA-E1FA8E905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335213"/>
            <a:ext cx="2463800" cy="23876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6" name="Line 58">
            <a:extLst>
              <a:ext uri="{FF2B5EF4-FFF2-40B4-BE49-F238E27FC236}">
                <a16:creationId xmlns:a16="http://schemas.microsoft.com/office/drawing/2014/main" id="{24E63A2B-F708-46DF-926D-8613E059B1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575" y="2409825"/>
            <a:ext cx="14288" cy="2235200"/>
          </a:xfrm>
          <a:prstGeom prst="line">
            <a:avLst/>
          </a:prstGeom>
          <a:noFill/>
          <a:ln w="50800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7" name="Line 58">
            <a:extLst>
              <a:ext uri="{FF2B5EF4-FFF2-40B4-BE49-F238E27FC236}">
                <a16:creationId xmlns:a16="http://schemas.microsoft.com/office/drawing/2014/main" id="{A2A15E55-F6CD-466C-8012-242F680A5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1714" y="2409825"/>
            <a:ext cx="14287" cy="2235200"/>
          </a:xfrm>
          <a:prstGeom prst="line">
            <a:avLst/>
          </a:prstGeom>
          <a:noFill/>
          <a:ln w="50800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8" name="Line 58">
            <a:extLst>
              <a:ext uri="{FF2B5EF4-FFF2-40B4-BE49-F238E27FC236}">
                <a16:creationId xmlns:a16="http://schemas.microsoft.com/office/drawing/2014/main" id="{5B6CBC0E-F347-44A3-9C52-7CB0DA7B45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3314" y="3563939"/>
            <a:ext cx="2365375" cy="14287"/>
          </a:xfrm>
          <a:prstGeom prst="line">
            <a:avLst/>
          </a:prstGeom>
          <a:noFill/>
          <a:ln w="50800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1002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8C1F-DC3F-4FA4-BADA-126BF572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4DD53-8F84-48DD-8A38-3ECA5DFC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FAEC3E-FCE5-4546-A6FC-F5A15BD796C4}"/>
              </a:ext>
            </a:extLst>
          </p:cNvPr>
          <p:cNvGrpSpPr/>
          <p:nvPr/>
        </p:nvGrpSpPr>
        <p:grpSpPr>
          <a:xfrm>
            <a:off x="2175274" y="1417638"/>
            <a:ext cx="7373620" cy="3209290"/>
            <a:chOff x="0" y="0"/>
            <a:chExt cx="7373620" cy="3209290"/>
          </a:xfrm>
        </p:grpSpPr>
        <p:sp>
          <p:nvSpPr>
            <p:cNvPr id="6" name="Shape 194">
              <a:extLst>
                <a:ext uri="{FF2B5EF4-FFF2-40B4-BE49-F238E27FC236}">
                  <a16:creationId xmlns:a16="http://schemas.microsoft.com/office/drawing/2014/main" id="{4B1D1DB9-7131-4F78-A2C4-A4AF7C53D16A}"/>
                </a:ext>
              </a:extLst>
            </p:cNvPr>
            <p:cNvSpPr/>
            <p:nvPr/>
          </p:nvSpPr>
          <p:spPr>
            <a:xfrm>
              <a:off x="0" y="22860"/>
              <a:ext cx="1569085" cy="3138170"/>
            </a:xfrm>
            <a:custGeom>
              <a:avLst/>
              <a:gdLst/>
              <a:ahLst/>
              <a:cxnLst/>
              <a:rect l="0" t="0" r="0" b="0"/>
              <a:pathLst>
                <a:path w="1569085" h="3138170">
                  <a:moveTo>
                    <a:pt x="1530350" y="0"/>
                  </a:moveTo>
                  <a:lnTo>
                    <a:pt x="1569085" y="0"/>
                  </a:lnTo>
                  <a:lnTo>
                    <a:pt x="1569085" y="374663"/>
                  </a:lnTo>
                  <a:lnTo>
                    <a:pt x="1568450" y="374650"/>
                  </a:lnTo>
                  <a:lnTo>
                    <a:pt x="1508760" y="375920"/>
                  </a:lnTo>
                  <a:lnTo>
                    <a:pt x="1447800" y="381000"/>
                  </a:lnTo>
                  <a:lnTo>
                    <a:pt x="1388110" y="388620"/>
                  </a:lnTo>
                  <a:lnTo>
                    <a:pt x="1328420" y="398780"/>
                  </a:lnTo>
                  <a:lnTo>
                    <a:pt x="1270000" y="412750"/>
                  </a:lnTo>
                  <a:lnTo>
                    <a:pt x="1211580" y="429260"/>
                  </a:lnTo>
                  <a:lnTo>
                    <a:pt x="1154430" y="448310"/>
                  </a:lnTo>
                  <a:lnTo>
                    <a:pt x="1098550" y="471170"/>
                  </a:lnTo>
                  <a:lnTo>
                    <a:pt x="1042670" y="496570"/>
                  </a:lnTo>
                  <a:lnTo>
                    <a:pt x="989330" y="524510"/>
                  </a:lnTo>
                  <a:lnTo>
                    <a:pt x="937260" y="554990"/>
                  </a:lnTo>
                  <a:lnTo>
                    <a:pt x="886460" y="588010"/>
                  </a:lnTo>
                  <a:lnTo>
                    <a:pt x="838200" y="623570"/>
                  </a:lnTo>
                  <a:lnTo>
                    <a:pt x="791210" y="661670"/>
                  </a:lnTo>
                  <a:lnTo>
                    <a:pt x="746760" y="702310"/>
                  </a:lnTo>
                  <a:lnTo>
                    <a:pt x="703580" y="745490"/>
                  </a:lnTo>
                  <a:lnTo>
                    <a:pt x="662940" y="789940"/>
                  </a:lnTo>
                  <a:lnTo>
                    <a:pt x="624840" y="836930"/>
                  </a:lnTo>
                  <a:lnTo>
                    <a:pt x="589280" y="886460"/>
                  </a:lnTo>
                  <a:lnTo>
                    <a:pt x="556260" y="935990"/>
                  </a:lnTo>
                  <a:lnTo>
                    <a:pt x="525780" y="989330"/>
                  </a:lnTo>
                  <a:lnTo>
                    <a:pt x="497840" y="1042670"/>
                  </a:lnTo>
                  <a:lnTo>
                    <a:pt x="472440" y="1097280"/>
                  </a:lnTo>
                  <a:lnTo>
                    <a:pt x="449580" y="1153160"/>
                  </a:lnTo>
                  <a:lnTo>
                    <a:pt x="430530" y="1210310"/>
                  </a:lnTo>
                  <a:lnTo>
                    <a:pt x="414020" y="1268730"/>
                  </a:lnTo>
                  <a:lnTo>
                    <a:pt x="400050" y="1328420"/>
                  </a:lnTo>
                  <a:lnTo>
                    <a:pt x="388620" y="1386840"/>
                  </a:lnTo>
                  <a:lnTo>
                    <a:pt x="381000" y="1447800"/>
                  </a:lnTo>
                  <a:lnTo>
                    <a:pt x="377190" y="1507490"/>
                  </a:lnTo>
                  <a:lnTo>
                    <a:pt x="375920" y="1568450"/>
                  </a:lnTo>
                  <a:lnTo>
                    <a:pt x="378460" y="1631950"/>
                  </a:lnTo>
                  <a:lnTo>
                    <a:pt x="382270" y="1694180"/>
                  </a:lnTo>
                  <a:lnTo>
                    <a:pt x="391160" y="1755140"/>
                  </a:lnTo>
                  <a:lnTo>
                    <a:pt x="402590" y="1817370"/>
                  </a:lnTo>
                  <a:lnTo>
                    <a:pt x="416560" y="1878330"/>
                  </a:lnTo>
                  <a:lnTo>
                    <a:pt x="434340" y="1938020"/>
                  </a:lnTo>
                  <a:lnTo>
                    <a:pt x="454660" y="1996440"/>
                  </a:lnTo>
                  <a:lnTo>
                    <a:pt x="478790" y="2054860"/>
                  </a:lnTo>
                  <a:lnTo>
                    <a:pt x="506730" y="2110740"/>
                  </a:lnTo>
                  <a:lnTo>
                    <a:pt x="535940" y="2165350"/>
                  </a:lnTo>
                  <a:lnTo>
                    <a:pt x="568960" y="2218690"/>
                  </a:lnTo>
                  <a:lnTo>
                    <a:pt x="604520" y="2269490"/>
                  </a:lnTo>
                  <a:lnTo>
                    <a:pt x="642620" y="2320290"/>
                  </a:lnTo>
                  <a:lnTo>
                    <a:pt x="683260" y="2367280"/>
                  </a:lnTo>
                  <a:lnTo>
                    <a:pt x="725170" y="2413000"/>
                  </a:lnTo>
                  <a:lnTo>
                    <a:pt x="770890" y="2454910"/>
                  </a:lnTo>
                  <a:lnTo>
                    <a:pt x="817880" y="2495550"/>
                  </a:lnTo>
                  <a:lnTo>
                    <a:pt x="868680" y="2533650"/>
                  </a:lnTo>
                  <a:lnTo>
                    <a:pt x="919480" y="2569210"/>
                  </a:lnTo>
                  <a:lnTo>
                    <a:pt x="972820" y="2602230"/>
                  </a:lnTo>
                  <a:lnTo>
                    <a:pt x="1027430" y="2631440"/>
                  </a:lnTo>
                  <a:lnTo>
                    <a:pt x="1084580" y="2659380"/>
                  </a:lnTo>
                  <a:lnTo>
                    <a:pt x="1141730" y="2682240"/>
                  </a:lnTo>
                  <a:lnTo>
                    <a:pt x="1201420" y="2703830"/>
                  </a:lnTo>
                  <a:lnTo>
                    <a:pt x="1261110" y="2721610"/>
                  </a:lnTo>
                  <a:lnTo>
                    <a:pt x="1320800" y="2735580"/>
                  </a:lnTo>
                  <a:lnTo>
                    <a:pt x="1383030" y="2747010"/>
                  </a:lnTo>
                  <a:lnTo>
                    <a:pt x="1445260" y="2755900"/>
                  </a:lnTo>
                  <a:lnTo>
                    <a:pt x="1507490" y="2759710"/>
                  </a:lnTo>
                  <a:lnTo>
                    <a:pt x="1569085" y="2762224"/>
                  </a:lnTo>
                  <a:lnTo>
                    <a:pt x="1569085" y="3138170"/>
                  </a:lnTo>
                  <a:lnTo>
                    <a:pt x="1530350" y="3138170"/>
                  </a:lnTo>
                  <a:lnTo>
                    <a:pt x="1489710" y="3135630"/>
                  </a:lnTo>
                  <a:lnTo>
                    <a:pt x="1450340" y="3133090"/>
                  </a:lnTo>
                  <a:lnTo>
                    <a:pt x="1410970" y="3130550"/>
                  </a:lnTo>
                  <a:lnTo>
                    <a:pt x="1371600" y="3125470"/>
                  </a:lnTo>
                  <a:lnTo>
                    <a:pt x="1332230" y="3120390"/>
                  </a:lnTo>
                  <a:lnTo>
                    <a:pt x="1292860" y="3114040"/>
                  </a:lnTo>
                  <a:lnTo>
                    <a:pt x="1253490" y="3106420"/>
                  </a:lnTo>
                  <a:lnTo>
                    <a:pt x="1215390" y="3097530"/>
                  </a:lnTo>
                  <a:lnTo>
                    <a:pt x="1176020" y="3087370"/>
                  </a:lnTo>
                  <a:lnTo>
                    <a:pt x="1137920" y="3077210"/>
                  </a:lnTo>
                  <a:lnTo>
                    <a:pt x="1099820" y="3065780"/>
                  </a:lnTo>
                  <a:lnTo>
                    <a:pt x="1061720" y="3053080"/>
                  </a:lnTo>
                  <a:lnTo>
                    <a:pt x="1024890" y="3040380"/>
                  </a:lnTo>
                  <a:lnTo>
                    <a:pt x="986790" y="3026410"/>
                  </a:lnTo>
                  <a:lnTo>
                    <a:pt x="951230" y="3011170"/>
                  </a:lnTo>
                  <a:lnTo>
                    <a:pt x="914400" y="2994660"/>
                  </a:lnTo>
                  <a:lnTo>
                    <a:pt x="878840" y="2978150"/>
                  </a:lnTo>
                  <a:lnTo>
                    <a:pt x="843280" y="2960370"/>
                  </a:lnTo>
                  <a:lnTo>
                    <a:pt x="807720" y="2940050"/>
                  </a:lnTo>
                  <a:lnTo>
                    <a:pt x="773430" y="2921000"/>
                  </a:lnTo>
                  <a:lnTo>
                    <a:pt x="739140" y="2900680"/>
                  </a:lnTo>
                  <a:lnTo>
                    <a:pt x="706120" y="2879090"/>
                  </a:lnTo>
                  <a:lnTo>
                    <a:pt x="673100" y="2856230"/>
                  </a:lnTo>
                  <a:lnTo>
                    <a:pt x="640080" y="2833370"/>
                  </a:lnTo>
                  <a:lnTo>
                    <a:pt x="609600" y="2809240"/>
                  </a:lnTo>
                  <a:lnTo>
                    <a:pt x="577850" y="2785110"/>
                  </a:lnTo>
                  <a:lnTo>
                    <a:pt x="547370" y="2759710"/>
                  </a:lnTo>
                  <a:lnTo>
                    <a:pt x="518160" y="2733040"/>
                  </a:lnTo>
                  <a:lnTo>
                    <a:pt x="488950" y="2706370"/>
                  </a:lnTo>
                  <a:lnTo>
                    <a:pt x="459740" y="2678430"/>
                  </a:lnTo>
                  <a:lnTo>
                    <a:pt x="431800" y="2649220"/>
                  </a:lnTo>
                  <a:lnTo>
                    <a:pt x="405130" y="2620010"/>
                  </a:lnTo>
                  <a:lnTo>
                    <a:pt x="378460" y="2590800"/>
                  </a:lnTo>
                  <a:lnTo>
                    <a:pt x="353060" y="2560320"/>
                  </a:lnTo>
                  <a:lnTo>
                    <a:pt x="328930" y="2528570"/>
                  </a:lnTo>
                  <a:lnTo>
                    <a:pt x="304800" y="2498090"/>
                  </a:lnTo>
                  <a:lnTo>
                    <a:pt x="281940" y="2465070"/>
                  </a:lnTo>
                  <a:lnTo>
                    <a:pt x="259080" y="2432050"/>
                  </a:lnTo>
                  <a:lnTo>
                    <a:pt x="237490" y="2399030"/>
                  </a:lnTo>
                  <a:lnTo>
                    <a:pt x="217170" y="2364740"/>
                  </a:lnTo>
                  <a:lnTo>
                    <a:pt x="198120" y="2330450"/>
                  </a:lnTo>
                  <a:lnTo>
                    <a:pt x="177800" y="2294890"/>
                  </a:lnTo>
                  <a:lnTo>
                    <a:pt x="160020" y="2259330"/>
                  </a:lnTo>
                  <a:lnTo>
                    <a:pt x="143510" y="2223770"/>
                  </a:lnTo>
                  <a:lnTo>
                    <a:pt x="127000" y="2186940"/>
                  </a:lnTo>
                  <a:lnTo>
                    <a:pt x="111760" y="2151380"/>
                  </a:lnTo>
                  <a:lnTo>
                    <a:pt x="97790" y="2113280"/>
                  </a:lnTo>
                  <a:lnTo>
                    <a:pt x="85090" y="2076450"/>
                  </a:lnTo>
                  <a:lnTo>
                    <a:pt x="72390" y="2038350"/>
                  </a:lnTo>
                  <a:lnTo>
                    <a:pt x="60960" y="2000250"/>
                  </a:lnTo>
                  <a:lnTo>
                    <a:pt x="50800" y="1962150"/>
                  </a:lnTo>
                  <a:lnTo>
                    <a:pt x="40640" y="1922780"/>
                  </a:lnTo>
                  <a:lnTo>
                    <a:pt x="31750" y="1884680"/>
                  </a:lnTo>
                  <a:lnTo>
                    <a:pt x="24130" y="1845310"/>
                  </a:lnTo>
                  <a:lnTo>
                    <a:pt x="17780" y="1805940"/>
                  </a:lnTo>
                  <a:lnTo>
                    <a:pt x="12700" y="1766570"/>
                  </a:lnTo>
                  <a:lnTo>
                    <a:pt x="7620" y="1727200"/>
                  </a:lnTo>
                  <a:lnTo>
                    <a:pt x="5080" y="1687830"/>
                  </a:lnTo>
                  <a:lnTo>
                    <a:pt x="2540" y="1648460"/>
                  </a:lnTo>
                  <a:lnTo>
                    <a:pt x="0" y="1607820"/>
                  </a:lnTo>
                  <a:lnTo>
                    <a:pt x="0" y="1568450"/>
                  </a:lnTo>
                  <a:lnTo>
                    <a:pt x="1270" y="1529080"/>
                  </a:lnTo>
                  <a:lnTo>
                    <a:pt x="2540" y="1489710"/>
                  </a:lnTo>
                  <a:lnTo>
                    <a:pt x="5080" y="1450340"/>
                  </a:lnTo>
                  <a:lnTo>
                    <a:pt x="8890" y="1409700"/>
                  </a:lnTo>
                  <a:lnTo>
                    <a:pt x="12700" y="1370330"/>
                  </a:lnTo>
                  <a:lnTo>
                    <a:pt x="19050" y="1330960"/>
                  </a:lnTo>
                  <a:lnTo>
                    <a:pt x="25400" y="1292860"/>
                  </a:lnTo>
                  <a:lnTo>
                    <a:pt x="33020" y="1253490"/>
                  </a:lnTo>
                  <a:lnTo>
                    <a:pt x="40640" y="1214120"/>
                  </a:lnTo>
                  <a:lnTo>
                    <a:pt x="50800" y="1176020"/>
                  </a:lnTo>
                  <a:lnTo>
                    <a:pt x="60960" y="1137920"/>
                  </a:lnTo>
                  <a:lnTo>
                    <a:pt x="72390" y="1099820"/>
                  </a:lnTo>
                  <a:lnTo>
                    <a:pt x="85090" y="1061720"/>
                  </a:lnTo>
                  <a:lnTo>
                    <a:pt x="97790" y="1023620"/>
                  </a:lnTo>
                  <a:lnTo>
                    <a:pt x="113030" y="986790"/>
                  </a:lnTo>
                  <a:lnTo>
                    <a:pt x="128270" y="949960"/>
                  </a:lnTo>
                  <a:lnTo>
                    <a:pt x="143510" y="914400"/>
                  </a:lnTo>
                  <a:lnTo>
                    <a:pt x="161290" y="877570"/>
                  </a:lnTo>
                  <a:lnTo>
                    <a:pt x="179070" y="842010"/>
                  </a:lnTo>
                  <a:lnTo>
                    <a:pt x="198120" y="807720"/>
                  </a:lnTo>
                  <a:lnTo>
                    <a:pt x="217170" y="773430"/>
                  </a:lnTo>
                  <a:lnTo>
                    <a:pt x="238760" y="739140"/>
                  </a:lnTo>
                  <a:lnTo>
                    <a:pt x="259080" y="704850"/>
                  </a:lnTo>
                  <a:lnTo>
                    <a:pt x="281940" y="673100"/>
                  </a:lnTo>
                  <a:lnTo>
                    <a:pt x="304800" y="640080"/>
                  </a:lnTo>
                  <a:lnTo>
                    <a:pt x="328930" y="608330"/>
                  </a:lnTo>
                  <a:lnTo>
                    <a:pt x="354330" y="577850"/>
                  </a:lnTo>
                  <a:lnTo>
                    <a:pt x="379730" y="547370"/>
                  </a:lnTo>
                  <a:lnTo>
                    <a:pt x="405130" y="516890"/>
                  </a:lnTo>
                  <a:lnTo>
                    <a:pt x="433070" y="487680"/>
                  </a:lnTo>
                  <a:lnTo>
                    <a:pt x="459740" y="459740"/>
                  </a:lnTo>
                  <a:lnTo>
                    <a:pt x="488950" y="431800"/>
                  </a:lnTo>
                  <a:lnTo>
                    <a:pt x="518160" y="405130"/>
                  </a:lnTo>
                  <a:lnTo>
                    <a:pt x="547370" y="378460"/>
                  </a:lnTo>
                  <a:lnTo>
                    <a:pt x="577850" y="353060"/>
                  </a:lnTo>
                  <a:lnTo>
                    <a:pt x="609600" y="327660"/>
                  </a:lnTo>
                  <a:lnTo>
                    <a:pt x="641350" y="304800"/>
                  </a:lnTo>
                  <a:lnTo>
                    <a:pt x="673100" y="280670"/>
                  </a:lnTo>
                  <a:lnTo>
                    <a:pt x="706120" y="259080"/>
                  </a:lnTo>
                  <a:lnTo>
                    <a:pt x="739140" y="237490"/>
                  </a:lnTo>
                  <a:lnTo>
                    <a:pt x="773430" y="217170"/>
                  </a:lnTo>
                  <a:lnTo>
                    <a:pt x="808990" y="196850"/>
                  </a:lnTo>
                  <a:lnTo>
                    <a:pt x="843280" y="177800"/>
                  </a:lnTo>
                  <a:lnTo>
                    <a:pt x="878840" y="160020"/>
                  </a:lnTo>
                  <a:lnTo>
                    <a:pt x="914400" y="143510"/>
                  </a:lnTo>
                  <a:lnTo>
                    <a:pt x="951230" y="127000"/>
                  </a:lnTo>
                  <a:lnTo>
                    <a:pt x="988060" y="111760"/>
                  </a:lnTo>
                  <a:lnTo>
                    <a:pt x="1024890" y="97790"/>
                  </a:lnTo>
                  <a:lnTo>
                    <a:pt x="1061720" y="83820"/>
                  </a:lnTo>
                  <a:lnTo>
                    <a:pt x="1099820" y="72390"/>
                  </a:lnTo>
                  <a:lnTo>
                    <a:pt x="1137920" y="59690"/>
                  </a:lnTo>
                  <a:lnTo>
                    <a:pt x="1176020" y="49530"/>
                  </a:lnTo>
                  <a:lnTo>
                    <a:pt x="1215390" y="40640"/>
                  </a:lnTo>
                  <a:lnTo>
                    <a:pt x="1253490" y="31750"/>
                  </a:lnTo>
                  <a:lnTo>
                    <a:pt x="1292860" y="24130"/>
                  </a:lnTo>
                  <a:lnTo>
                    <a:pt x="1332230" y="17780"/>
                  </a:lnTo>
                  <a:lnTo>
                    <a:pt x="1371600" y="12700"/>
                  </a:lnTo>
                  <a:lnTo>
                    <a:pt x="1410970" y="7620"/>
                  </a:lnTo>
                  <a:lnTo>
                    <a:pt x="1450340" y="5080"/>
                  </a:lnTo>
                  <a:lnTo>
                    <a:pt x="1489710" y="2540"/>
                  </a:lnTo>
                  <a:lnTo>
                    <a:pt x="15303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195">
              <a:extLst>
                <a:ext uri="{FF2B5EF4-FFF2-40B4-BE49-F238E27FC236}">
                  <a16:creationId xmlns:a16="http://schemas.microsoft.com/office/drawing/2014/main" id="{93EFA1CC-4A14-4390-A22E-96148AD9864A}"/>
                </a:ext>
              </a:extLst>
            </p:cNvPr>
            <p:cNvSpPr/>
            <p:nvPr/>
          </p:nvSpPr>
          <p:spPr>
            <a:xfrm>
              <a:off x="1569085" y="22860"/>
              <a:ext cx="1570355" cy="3138170"/>
            </a:xfrm>
            <a:custGeom>
              <a:avLst/>
              <a:gdLst/>
              <a:ahLst/>
              <a:cxnLst/>
              <a:rect l="0" t="0" r="0" b="0"/>
              <a:pathLst>
                <a:path w="1570355" h="3138170">
                  <a:moveTo>
                    <a:pt x="0" y="0"/>
                  </a:moveTo>
                  <a:lnTo>
                    <a:pt x="635" y="0"/>
                  </a:lnTo>
                  <a:lnTo>
                    <a:pt x="40005" y="0"/>
                  </a:lnTo>
                  <a:lnTo>
                    <a:pt x="80645" y="2540"/>
                  </a:lnTo>
                  <a:lnTo>
                    <a:pt x="120015" y="5080"/>
                  </a:lnTo>
                  <a:lnTo>
                    <a:pt x="159385" y="7620"/>
                  </a:lnTo>
                  <a:lnTo>
                    <a:pt x="198755" y="12700"/>
                  </a:lnTo>
                  <a:lnTo>
                    <a:pt x="238125" y="17780"/>
                  </a:lnTo>
                  <a:lnTo>
                    <a:pt x="277495" y="24130"/>
                  </a:lnTo>
                  <a:lnTo>
                    <a:pt x="316865" y="31750"/>
                  </a:lnTo>
                  <a:lnTo>
                    <a:pt x="354965" y="40640"/>
                  </a:lnTo>
                  <a:lnTo>
                    <a:pt x="394335" y="49530"/>
                  </a:lnTo>
                  <a:lnTo>
                    <a:pt x="432435" y="59690"/>
                  </a:lnTo>
                  <a:lnTo>
                    <a:pt x="470535" y="72390"/>
                  </a:lnTo>
                  <a:lnTo>
                    <a:pt x="508635" y="83820"/>
                  </a:lnTo>
                  <a:lnTo>
                    <a:pt x="545465" y="97790"/>
                  </a:lnTo>
                  <a:lnTo>
                    <a:pt x="582295" y="111760"/>
                  </a:lnTo>
                  <a:lnTo>
                    <a:pt x="619125" y="127000"/>
                  </a:lnTo>
                  <a:lnTo>
                    <a:pt x="655955" y="143510"/>
                  </a:lnTo>
                  <a:lnTo>
                    <a:pt x="691515" y="160020"/>
                  </a:lnTo>
                  <a:lnTo>
                    <a:pt x="727075" y="177800"/>
                  </a:lnTo>
                  <a:lnTo>
                    <a:pt x="762635" y="196850"/>
                  </a:lnTo>
                  <a:lnTo>
                    <a:pt x="796925" y="217170"/>
                  </a:lnTo>
                  <a:lnTo>
                    <a:pt x="831215" y="237490"/>
                  </a:lnTo>
                  <a:lnTo>
                    <a:pt x="864235" y="259080"/>
                  </a:lnTo>
                  <a:lnTo>
                    <a:pt x="897255" y="280670"/>
                  </a:lnTo>
                  <a:lnTo>
                    <a:pt x="929005" y="304800"/>
                  </a:lnTo>
                  <a:lnTo>
                    <a:pt x="960755" y="327660"/>
                  </a:lnTo>
                  <a:lnTo>
                    <a:pt x="992505" y="353060"/>
                  </a:lnTo>
                  <a:lnTo>
                    <a:pt x="1022985" y="378460"/>
                  </a:lnTo>
                  <a:lnTo>
                    <a:pt x="1052195" y="405130"/>
                  </a:lnTo>
                  <a:lnTo>
                    <a:pt x="1081405" y="431800"/>
                  </a:lnTo>
                  <a:lnTo>
                    <a:pt x="1110615" y="459740"/>
                  </a:lnTo>
                  <a:lnTo>
                    <a:pt x="1138555" y="487680"/>
                  </a:lnTo>
                  <a:lnTo>
                    <a:pt x="1165225" y="516890"/>
                  </a:lnTo>
                  <a:lnTo>
                    <a:pt x="1191895" y="547370"/>
                  </a:lnTo>
                  <a:lnTo>
                    <a:pt x="1217295" y="577850"/>
                  </a:lnTo>
                  <a:lnTo>
                    <a:pt x="1241425" y="608330"/>
                  </a:lnTo>
                  <a:lnTo>
                    <a:pt x="1265555" y="640080"/>
                  </a:lnTo>
                  <a:lnTo>
                    <a:pt x="1288415" y="673100"/>
                  </a:lnTo>
                  <a:lnTo>
                    <a:pt x="1311275" y="704850"/>
                  </a:lnTo>
                  <a:lnTo>
                    <a:pt x="1332865" y="739140"/>
                  </a:lnTo>
                  <a:lnTo>
                    <a:pt x="1353185" y="773430"/>
                  </a:lnTo>
                  <a:lnTo>
                    <a:pt x="1372235" y="807720"/>
                  </a:lnTo>
                  <a:lnTo>
                    <a:pt x="1391285" y="842010"/>
                  </a:lnTo>
                  <a:lnTo>
                    <a:pt x="1410335" y="877570"/>
                  </a:lnTo>
                  <a:lnTo>
                    <a:pt x="1426845" y="914400"/>
                  </a:lnTo>
                  <a:lnTo>
                    <a:pt x="1443355" y="949960"/>
                  </a:lnTo>
                  <a:lnTo>
                    <a:pt x="1458595" y="986790"/>
                  </a:lnTo>
                  <a:lnTo>
                    <a:pt x="1472565" y="1023620"/>
                  </a:lnTo>
                  <a:lnTo>
                    <a:pt x="1485265" y="1061720"/>
                  </a:lnTo>
                  <a:lnTo>
                    <a:pt x="1497965" y="1099820"/>
                  </a:lnTo>
                  <a:lnTo>
                    <a:pt x="1509395" y="1137920"/>
                  </a:lnTo>
                  <a:lnTo>
                    <a:pt x="1519555" y="1176020"/>
                  </a:lnTo>
                  <a:lnTo>
                    <a:pt x="1529715" y="1214120"/>
                  </a:lnTo>
                  <a:lnTo>
                    <a:pt x="1537335" y="1253490"/>
                  </a:lnTo>
                  <a:lnTo>
                    <a:pt x="1544955" y="1292860"/>
                  </a:lnTo>
                  <a:lnTo>
                    <a:pt x="1552575" y="1330960"/>
                  </a:lnTo>
                  <a:lnTo>
                    <a:pt x="1557655" y="1370330"/>
                  </a:lnTo>
                  <a:lnTo>
                    <a:pt x="1561465" y="1409700"/>
                  </a:lnTo>
                  <a:lnTo>
                    <a:pt x="1565275" y="1450340"/>
                  </a:lnTo>
                  <a:lnTo>
                    <a:pt x="1567815" y="1489710"/>
                  </a:lnTo>
                  <a:lnTo>
                    <a:pt x="1569085" y="1529080"/>
                  </a:lnTo>
                  <a:lnTo>
                    <a:pt x="1570355" y="1568450"/>
                  </a:lnTo>
                  <a:lnTo>
                    <a:pt x="1569085" y="1568450"/>
                  </a:lnTo>
                  <a:lnTo>
                    <a:pt x="1569085" y="1609090"/>
                  </a:lnTo>
                  <a:lnTo>
                    <a:pt x="1567815" y="1648460"/>
                  </a:lnTo>
                  <a:lnTo>
                    <a:pt x="1565275" y="1687830"/>
                  </a:lnTo>
                  <a:lnTo>
                    <a:pt x="1561465" y="1727200"/>
                  </a:lnTo>
                  <a:lnTo>
                    <a:pt x="1557655" y="1767840"/>
                  </a:lnTo>
                  <a:lnTo>
                    <a:pt x="1551305" y="1807210"/>
                  </a:lnTo>
                  <a:lnTo>
                    <a:pt x="1544955" y="1845310"/>
                  </a:lnTo>
                  <a:lnTo>
                    <a:pt x="1537335" y="1884680"/>
                  </a:lnTo>
                  <a:lnTo>
                    <a:pt x="1528445" y="1924050"/>
                  </a:lnTo>
                  <a:lnTo>
                    <a:pt x="1519555" y="1962150"/>
                  </a:lnTo>
                  <a:lnTo>
                    <a:pt x="1509395" y="2000250"/>
                  </a:lnTo>
                  <a:lnTo>
                    <a:pt x="1497965" y="2038350"/>
                  </a:lnTo>
                  <a:lnTo>
                    <a:pt x="1485265" y="2076450"/>
                  </a:lnTo>
                  <a:lnTo>
                    <a:pt x="1472565" y="2114550"/>
                  </a:lnTo>
                  <a:lnTo>
                    <a:pt x="1457325" y="2151380"/>
                  </a:lnTo>
                  <a:lnTo>
                    <a:pt x="1442085" y="2188210"/>
                  </a:lnTo>
                  <a:lnTo>
                    <a:pt x="1426845" y="2223770"/>
                  </a:lnTo>
                  <a:lnTo>
                    <a:pt x="1409065" y="2260600"/>
                  </a:lnTo>
                  <a:lnTo>
                    <a:pt x="1391285" y="2296160"/>
                  </a:lnTo>
                  <a:lnTo>
                    <a:pt x="1372235" y="2330450"/>
                  </a:lnTo>
                  <a:lnTo>
                    <a:pt x="1351915" y="2364740"/>
                  </a:lnTo>
                  <a:lnTo>
                    <a:pt x="1331595" y="2399030"/>
                  </a:lnTo>
                  <a:lnTo>
                    <a:pt x="1311275" y="2433320"/>
                  </a:lnTo>
                  <a:lnTo>
                    <a:pt x="1288415" y="2465070"/>
                  </a:lnTo>
                  <a:lnTo>
                    <a:pt x="1265555" y="2498090"/>
                  </a:lnTo>
                  <a:lnTo>
                    <a:pt x="1241425" y="2529840"/>
                  </a:lnTo>
                  <a:lnTo>
                    <a:pt x="1216025" y="2560320"/>
                  </a:lnTo>
                  <a:lnTo>
                    <a:pt x="1190625" y="2590800"/>
                  </a:lnTo>
                  <a:lnTo>
                    <a:pt x="1165225" y="2621280"/>
                  </a:lnTo>
                  <a:lnTo>
                    <a:pt x="1137285" y="2650490"/>
                  </a:lnTo>
                  <a:lnTo>
                    <a:pt x="1109345" y="2678430"/>
                  </a:lnTo>
                  <a:lnTo>
                    <a:pt x="1081405" y="2706370"/>
                  </a:lnTo>
                  <a:lnTo>
                    <a:pt x="1052195" y="2733040"/>
                  </a:lnTo>
                  <a:lnTo>
                    <a:pt x="1022985" y="2759710"/>
                  </a:lnTo>
                  <a:lnTo>
                    <a:pt x="992505" y="2785110"/>
                  </a:lnTo>
                  <a:lnTo>
                    <a:pt x="960755" y="2810510"/>
                  </a:lnTo>
                  <a:lnTo>
                    <a:pt x="929005" y="2833370"/>
                  </a:lnTo>
                  <a:lnTo>
                    <a:pt x="897255" y="2857500"/>
                  </a:lnTo>
                  <a:lnTo>
                    <a:pt x="864235" y="2879090"/>
                  </a:lnTo>
                  <a:lnTo>
                    <a:pt x="829945" y="2900680"/>
                  </a:lnTo>
                  <a:lnTo>
                    <a:pt x="796925" y="2921000"/>
                  </a:lnTo>
                  <a:lnTo>
                    <a:pt x="761365" y="2941320"/>
                  </a:lnTo>
                  <a:lnTo>
                    <a:pt x="727075" y="2960370"/>
                  </a:lnTo>
                  <a:lnTo>
                    <a:pt x="691515" y="2978150"/>
                  </a:lnTo>
                  <a:lnTo>
                    <a:pt x="655955" y="2994660"/>
                  </a:lnTo>
                  <a:lnTo>
                    <a:pt x="619125" y="3011170"/>
                  </a:lnTo>
                  <a:lnTo>
                    <a:pt x="582295" y="3026410"/>
                  </a:lnTo>
                  <a:lnTo>
                    <a:pt x="545465" y="3040380"/>
                  </a:lnTo>
                  <a:lnTo>
                    <a:pt x="507365" y="3054350"/>
                  </a:lnTo>
                  <a:lnTo>
                    <a:pt x="470535" y="3065780"/>
                  </a:lnTo>
                  <a:lnTo>
                    <a:pt x="432435" y="3077210"/>
                  </a:lnTo>
                  <a:lnTo>
                    <a:pt x="394335" y="3088640"/>
                  </a:lnTo>
                  <a:lnTo>
                    <a:pt x="354965" y="3097530"/>
                  </a:lnTo>
                  <a:lnTo>
                    <a:pt x="315595" y="3106420"/>
                  </a:lnTo>
                  <a:lnTo>
                    <a:pt x="277495" y="3114040"/>
                  </a:lnTo>
                  <a:lnTo>
                    <a:pt x="238125" y="3120390"/>
                  </a:lnTo>
                  <a:lnTo>
                    <a:pt x="198755" y="3125470"/>
                  </a:lnTo>
                  <a:lnTo>
                    <a:pt x="159385" y="3130550"/>
                  </a:lnTo>
                  <a:lnTo>
                    <a:pt x="120015" y="3133090"/>
                  </a:lnTo>
                  <a:lnTo>
                    <a:pt x="79375" y="3135630"/>
                  </a:lnTo>
                  <a:lnTo>
                    <a:pt x="40005" y="3138170"/>
                  </a:lnTo>
                  <a:lnTo>
                    <a:pt x="635" y="3138170"/>
                  </a:lnTo>
                  <a:lnTo>
                    <a:pt x="0" y="3138170"/>
                  </a:lnTo>
                  <a:lnTo>
                    <a:pt x="0" y="2762224"/>
                  </a:lnTo>
                  <a:lnTo>
                    <a:pt x="635" y="2762250"/>
                  </a:lnTo>
                  <a:lnTo>
                    <a:pt x="62865" y="2759710"/>
                  </a:lnTo>
                  <a:lnTo>
                    <a:pt x="125095" y="2755900"/>
                  </a:lnTo>
                  <a:lnTo>
                    <a:pt x="187325" y="2747010"/>
                  </a:lnTo>
                  <a:lnTo>
                    <a:pt x="248285" y="2735580"/>
                  </a:lnTo>
                  <a:lnTo>
                    <a:pt x="309245" y="2721610"/>
                  </a:lnTo>
                  <a:lnTo>
                    <a:pt x="368935" y="2703830"/>
                  </a:lnTo>
                  <a:lnTo>
                    <a:pt x="427355" y="2682240"/>
                  </a:lnTo>
                  <a:lnTo>
                    <a:pt x="485775" y="2658110"/>
                  </a:lnTo>
                  <a:lnTo>
                    <a:pt x="541655" y="2631440"/>
                  </a:lnTo>
                  <a:lnTo>
                    <a:pt x="597535" y="2602230"/>
                  </a:lnTo>
                  <a:lnTo>
                    <a:pt x="649605" y="2569210"/>
                  </a:lnTo>
                  <a:lnTo>
                    <a:pt x="701675" y="2533650"/>
                  </a:lnTo>
                  <a:lnTo>
                    <a:pt x="751205" y="2495550"/>
                  </a:lnTo>
                  <a:lnTo>
                    <a:pt x="798195" y="2454910"/>
                  </a:lnTo>
                  <a:lnTo>
                    <a:pt x="843915" y="2411730"/>
                  </a:lnTo>
                  <a:lnTo>
                    <a:pt x="887095" y="2367280"/>
                  </a:lnTo>
                  <a:lnTo>
                    <a:pt x="927735" y="2319020"/>
                  </a:lnTo>
                  <a:lnTo>
                    <a:pt x="964565" y="2269490"/>
                  </a:lnTo>
                  <a:lnTo>
                    <a:pt x="1001395" y="2218690"/>
                  </a:lnTo>
                  <a:lnTo>
                    <a:pt x="1033145" y="2165350"/>
                  </a:lnTo>
                  <a:lnTo>
                    <a:pt x="1063625" y="2110740"/>
                  </a:lnTo>
                  <a:lnTo>
                    <a:pt x="1090295" y="2053590"/>
                  </a:lnTo>
                  <a:lnTo>
                    <a:pt x="1114425" y="1996440"/>
                  </a:lnTo>
                  <a:lnTo>
                    <a:pt x="1134745" y="1936750"/>
                  </a:lnTo>
                  <a:lnTo>
                    <a:pt x="1152525" y="1877060"/>
                  </a:lnTo>
                  <a:lnTo>
                    <a:pt x="1167765" y="1816100"/>
                  </a:lnTo>
                  <a:lnTo>
                    <a:pt x="1177925" y="1755140"/>
                  </a:lnTo>
                  <a:lnTo>
                    <a:pt x="1186815" y="1692910"/>
                  </a:lnTo>
                  <a:lnTo>
                    <a:pt x="1191895" y="1630680"/>
                  </a:lnTo>
                  <a:lnTo>
                    <a:pt x="1193165" y="1568450"/>
                  </a:lnTo>
                  <a:lnTo>
                    <a:pt x="1191895" y="1507490"/>
                  </a:lnTo>
                  <a:lnTo>
                    <a:pt x="1186815" y="1447800"/>
                  </a:lnTo>
                  <a:lnTo>
                    <a:pt x="1179195" y="1388110"/>
                  </a:lnTo>
                  <a:lnTo>
                    <a:pt x="1169035" y="1328420"/>
                  </a:lnTo>
                  <a:lnTo>
                    <a:pt x="1155065" y="1268730"/>
                  </a:lnTo>
                  <a:lnTo>
                    <a:pt x="1138555" y="1211580"/>
                  </a:lnTo>
                  <a:lnTo>
                    <a:pt x="1119505" y="1154430"/>
                  </a:lnTo>
                  <a:lnTo>
                    <a:pt x="1096645" y="1097280"/>
                  </a:lnTo>
                  <a:lnTo>
                    <a:pt x="1071245" y="1042670"/>
                  </a:lnTo>
                  <a:lnTo>
                    <a:pt x="1043305" y="989330"/>
                  </a:lnTo>
                  <a:lnTo>
                    <a:pt x="1012825" y="937260"/>
                  </a:lnTo>
                  <a:lnTo>
                    <a:pt x="979805" y="886460"/>
                  </a:lnTo>
                  <a:lnTo>
                    <a:pt x="942975" y="838200"/>
                  </a:lnTo>
                  <a:lnTo>
                    <a:pt x="904875" y="791210"/>
                  </a:lnTo>
                  <a:lnTo>
                    <a:pt x="864235" y="745490"/>
                  </a:lnTo>
                  <a:lnTo>
                    <a:pt x="822325" y="703580"/>
                  </a:lnTo>
                  <a:lnTo>
                    <a:pt x="777875" y="662940"/>
                  </a:lnTo>
                  <a:lnTo>
                    <a:pt x="729615" y="624840"/>
                  </a:lnTo>
                  <a:lnTo>
                    <a:pt x="681355" y="589280"/>
                  </a:lnTo>
                  <a:lnTo>
                    <a:pt x="630555" y="556260"/>
                  </a:lnTo>
                  <a:lnTo>
                    <a:pt x="578485" y="524510"/>
                  </a:lnTo>
                  <a:lnTo>
                    <a:pt x="525145" y="496570"/>
                  </a:lnTo>
                  <a:lnTo>
                    <a:pt x="470535" y="471170"/>
                  </a:lnTo>
                  <a:lnTo>
                    <a:pt x="414655" y="449580"/>
                  </a:lnTo>
                  <a:lnTo>
                    <a:pt x="357505" y="429260"/>
                  </a:lnTo>
                  <a:lnTo>
                    <a:pt x="299085" y="412750"/>
                  </a:lnTo>
                  <a:lnTo>
                    <a:pt x="239395" y="400050"/>
                  </a:lnTo>
                  <a:lnTo>
                    <a:pt x="180975" y="388620"/>
                  </a:lnTo>
                  <a:lnTo>
                    <a:pt x="120015" y="381000"/>
                  </a:lnTo>
                  <a:lnTo>
                    <a:pt x="60325" y="375920"/>
                  </a:lnTo>
                  <a:lnTo>
                    <a:pt x="0" y="37466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196">
              <a:extLst>
                <a:ext uri="{FF2B5EF4-FFF2-40B4-BE49-F238E27FC236}">
                  <a16:creationId xmlns:a16="http://schemas.microsoft.com/office/drawing/2014/main" id="{D8F2B9AE-5B4C-43A4-A43F-7ACC9F76719E}"/>
                </a:ext>
              </a:extLst>
            </p:cNvPr>
            <p:cNvSpPr/>
            <p:nvPr/>
          </p:nvSpPr>
          <p:spPr>
            <a:xfrm>
              <a:off x="0" y="22860"/>
              <a:ext cx="3139440" cy="3138170"/>
            </a:xfrm>
            <a:custGeom>
              <a:avLst/>
              <a:gdLst/>
              <a:ahLst/>
              <a:cxnLst/>
              <a:rect l="0" t="0" r="0" b="0"/>
              <a:pathLst>
                <a:path w="3139440" h="3138170">
                  <a:moveTo>
                    <a:pt x="0" y="1568450"/>
                  </a:moveTo>
                  <a:lnTo>
                    <a:pt x="0" y="1568450"/>
                  </a:lnTo>
                  <a:lnTo>
                    <a:pt x="1270" y="1529080"/>
                  </a:lnTo>
                  <a:lnTo>
                    <a:pt x="2540" y="1489710"/>
                  </a:lnTo>
                  <a:lnTo>
                    <a:pt x="5080" y="1450340"/>
                  </a:lnTo>
                  <a:lnTo>
                    <a:pt x="8890" y="1409700"/>
                  </a:lnTo>
                  <a:lnTo>
                    <a:pt x="12700" y="1370330"/>
                  </a:lnTo>
                  <a:lnTo>
                    <a:pt x="19050" y="1330960"/>
                  </a:lnTo>
                  <a:lnTo>
                    <a:pt x="25400" y="1292860"/>
                  </a:lnTo>
                  <a:lnTo>
                    <a:pt x="33020" y="1253490"/>
                  </a:lnTo>
                  <a:lnTo>
                    <a:pt x="40640" y="1214120"/>
                  </a:lnTo>
                  <a:lnTo>
                    <a:pt x="50800" y="1176020"/>
                  </a:lnTo>
                  <a:lnTo>
                    <a:pt x="60960" y="1137920"/>
                  </a:lnTo>
                  <a:lnTo>
                    <a:pt x="72390" y="1099820"/>
                  </a:lnTo>
                  <a:lnTo>
                    <a:pt x="85090" y="1061720"/>
                  </a:lnTo>
                  <a:lnTo>
                    <a:pt x="97790" y="1023620"/>
                  </a:lnTo>
                  <a:lnTo>
                    <a:pt x="113030" y="986790"/>
                  </a:lnTo>
                  <a:lnTo>
                    <a:pt x="128270" y="949960"/>
                  </a:lnTo>
                  <a:lnTo>
                    <a:pt x="143510" y="914400"/>
                  </a:lnTo>
                  <a:lnTo>
                    <a:pt x="161290" y="877570"/>
                  </a:lnTo>
                  <a:lnTo>
                    <a:pt x="179070" y="842010"/>
                  </a:lnTo>
                  <a:lnTo>
                    <a:pt x="198120" y="807720"/>
                  </a:lnTo>
                  <a:lnTo>
                    <a:pt x="217170" y="773430"/>
                  </a:lnTo>
                  <a:lnTo>
                    <a:pt x="238760" y="739140"/>
                  </a:lnTo>
                  <a:lnTo>
                    <a:pt x="259080" y="704850"/>
                  </a:lnTo>
                  <a:lnTo>
                    <a:pt x="281940" y="673100"/>
                  </a:lnTo>
                  <a:lnTo>
                    <a:pt x="304800" y="640080"/>
                  </a:lnTo>
                  <a:lnTo>
                    <a:pt x="328930" y="608330"/>
                  </a:lnTo>
                  <a:lnTo>
                    <a:pt x="354330" y="577850"/>
                  </a:lnTo>
                  <a:lnTo>
                    <a:pt x="379730" y="547370"/>
                  </a:lnTo>
                  <a:lnTo>
                    <a:pt x="405130" y="516890"/>
                  </a:lnTo>
                  <a:lnTo>
                    <a:pt x="433070" y="487680"/>
                  </a:lnTo>
                  <a:lnTo>
                    <a:pt x="459740" y="459740"/>
                  </a:lnTo>
                  <a:lnTo>
                    <a:pt x="488950" y="431800"/>
                  </a:lnTo>
                  <a:lnTo>
                    <a:pt x="518160" y="405130"/>
                  </a:lnTo>
                  <a:lnTo>
                    <a:pt x="547370" y="378460"/>
                  </a:lnTo>
                  <a:lnTo>
                    <a:pt x="577850" y="353060"/>
                  </a:lnTo>
                  <a:lnTo>
                    <a:pt x="609600" y="327660"/>
                  </a:lnTo>
                  <a:lnTo>
                    <a:pt x="641350" y="304800"/>
                  </a:lnTo>
                  <a:lnTo>
                    <a:pt x="673100" y="280670"/>
                  </a:lnTo>
                  <a:lnTo>
                    <a:pt x="706120" y="259080"/>
                  </a:lnTo>
                  <a:lnTo>
                    <a:pt x="739140" y="237490"/>
                  </a:lnTo>
                  <a:lnTo>
                    <a:pt x="773430" y="217170"/>
                  </a:lnTo>
                  <a:lnTo>
                    <a:pt x="808990" y="196850"/>
                  </a:lnTo>
                  <a:lnTo>
                    <a:pt x="843280" y="177800"/>
                  </a:lnTo>
                  <a:lnTo>
                    <a:pt x="878840" y="160020"/>
                  </a:lnTo>
                  <a:lnTo>
                    <a:pt x="914400" y="143510"/>
                  </a:lnTo>
                  <a:lnTo>
                    <a:pt x="951230" y="127000"/>
                  </a:lnTo>
                  <a:lnTo>
                    <a:pt x="988060" y="111760"/>
                  </a:lnTo>
                  <a:lnTo>
                    <a:pt x="1024890" y="97790"/>
                  </a:lnTo>
                  <a:lnTo>
                    <a:pt x="1061720" y="83820"/>
                  </a:lnTo>
                  <a:lnTo>
                    <a:pt x="1099820" y="72390"/>
                  </a:lnTo>
                  <a:lnTo>
                    <a:pt x="1137920" y="59690"/>
                  </a:lnTo>
                  <a:lnTo>
                    <a:pt x="1176020" y="49530"/>
                  </a:lnTo>
                  <a:lnTo>
                    <a:pt x="1215390" y="40640"/>
                  </a:lnTo>
                  <a:lnTo>
                    <a:pt x="1253490" y="31750"/>
                  </a:lnTo>
                  <a:lnTo>
                    <a:pt x="1292860" y="24130"/>
                  </a:lnTo>
                  <a:lnTo>
                    <a:pt x="1332230" y="17780"/>
                  </a:lnTo>
                  <a:lnTo>
                    <a:pt x="1371600" y="12700"/>
                  </a:lnTo>
                  <a:lnTo>
                    <a:pt x="1410970" y="7620"/>
                  </a:lnTo>
                  <a:lnTo>
                    <a:pt x="1450340" y="5080"/>
                  </a:lnTo>
                  <a:lnTo>
                    <a:pt x="1489710" y="2540"/>
                  </a:lnTo>
                  <a:lnTo>
                    <a:pt x="1530350" y="0"/>
                  </a:lnTo>
                  <a:lnTo>
                    <a:pt x="1569720" y="0"/>
                  </a:lnTo>
                  <a:lnTo>
                    <a:pt x="1569720" y="0"/>
                  </a:lnTo>
                  <a:lnTo>
                    <a:pt x="1609090" y="0"/>
                  </a:lnTo>
                  <a:lnTo>
                    <a:pt x="1649730" y="2540"/>
                  </a:lnTo>
                  <a:lnTo>
                    <a:pt x="1689100" y="5080"/>
                  </a:lnTo>
                  <a:lnTo>
                    <a:pt x="1728470" y="7620"/>
                  </a:lnTo>
                  <a:lnTo>
                    <a:pt x="1767840" y="12700"/>
                  </a:lnTo>
                  <a:lnTo>
                    <a:pt x="1807210" y="17780"/>
                  </a:lnTo>
                  <a:lnTo>
                    <a:pt x="1846580" y="24130"/>
                  </a:lnTo>
                  <a:lnTo>
                    <a:pt x="1885950" y="31750"/>
                  </a:lnTo>
                  <a:lnTo>
                    <a:pt x="1924050" y="40640"/>
                  </a:lnTo>
                  <a:lnTo>
                    <a:pt x="1963420" y="49530"/>
                  </a:lnTo>
                  <a:lnTo>
                    <a:pt x="2001520" y="59690"/>
                  </a:lnTo>
                  <a:lnTo>
                    <a:pt x="2039620" y="72390"/>
                  </a:lnTo>
                  <a:lnTo>
                    <a:pt x="2077720" y="83820"/>
                  </a:lnTo>
                  <a:lnTo>
                    <a:pt x="2114550" y="97790"/>
                  </a:lnTo>
                  <a:lnTo>
                    <a:pt x="2151380" y="111760"/>
                  </a:lnTo>
                  <a:lnTo>
                    <a:pt x="2188210" y="127000"/>
                  </a:lnTo>
                  <a:lnTo>
                    <a:pt x="2225040" y="143510"/>
                  </a:lnTo>
                  <a:lnTo>
                    <a:pt x="2260600" y="160020"/>
                  </a:lnTo>
                  <a:lnTo>
                    <a:pt x="2296160" y="177800"/>
                  </a:lnTo>
                  <a:lnTo>
                    <a:pt x="2331720" y="196850"/>
                  </a:lnTo>
                  <a:lnTo>
                    <a:pt x="2366010" y="217170"/>
                  </a:lnTo>
                  <a:lnTo>
                    <a:pt x="2400300" y="237490"/>
                  </a:lnTo>
                  <a:lnTo>
                    <a:pt x="2433320" y="259080"/>
                  </a:lnTo>
                  <a:lnTo>
                    <a:pt x="2466340" y="280670"/>
                  </a:lnTo>
                  <a:lnTo>
                    <a:pt x="2498090" y="304800"/>
                  </a:lnTo>
                  <a:lnTo>
                    <a:pt x="2529840" y="327660"/>
                  </a:lnTo>
                  <a:lnTo>
                    <a:pt x="2561590" y="353060"/>
                  </a:lnTo>
                  <a:lnTo>
                    <a:pt x="2592070" y="378460"/>
                  </a:lnTo>
                  <a:lnTo>
                    <a:pt x="2621280" y="405130"/>
                  </a:lnTo>
                  <a:lnTo>
                    <a:pt x="2650490" y="431800"/>
                  </a:lnTo>
                  <a:lnTo>
                    <a:pt x="2679700" y="459740"/>
                  </a:lnTo>
                  <a:lnTo>
                    <a:pt x="2707640" y="487680"/>
                  </a:lnTo>
                  <a:lnTo>
                    <a:pt x="2734310" y="516890"/>
                  </a:lnTo>
                  <a:lnTo>
                    <a:pt x="2760980" y="547370"/>
                  </a:lnTo>
                  <a:lnTo>
                    <a:pt x="2786380" y="577850"/>
                  </a:lnTo>
                  <a:lnTo>
                    <a:pt x="2810510" y="608330"/>
                  </a:lnTo>
                  <a:lnTo>
                    <a:pt x="2834640" y="640080"/>
                  </a:lnTo>
                  <a:lnTo>
                    <a:pt x="2857500" y="673100"/>
                  </a:lnTo>
                  <a:lnTo>
                    <a:pt x="2880360" y="704850"/>
                  </a:lnTo>
                  <a:lnTo>
                    <a:pt x="2901950" y="739140"/>
                  </a:lnTo>
                  <a:lnTo>
                    <a:pt x="2922270" y="773430"/>
                  </a:lnTo>
                  <a:lnTo>
                    <a:pt x="2941320" y="807720"/>
                  </a:lnTo>
                  <a:lnTo>
                    <a:pt x="2960370" y="842010"/>
                  </a:lnTo>
                  <a:lnTo>
                    <a:pt x="2979420" y="877570"/>
                  </a:lnTo>
                  <a:lnTo>
                    <a:pt x="2995930" y="914400"/>
                  </a:lnTo>
                  <a:lnTo>
                    <a:pt x="3012440" y="949960"/>
                  </a:lnTo>
                  <a:lnTo>
                    <a:pt x="3027680" y="986790"/>
                  </a:lnTo>
                  <a:lnTo>
                    <a:pt x="3041650" y="1023620"/>
                  </a:lnTo>
                  <a:lnTo>
                    <a:pt x="3054350" y="1061720"/>
                  </a:lnTo>
                  <a:lnTo>
                    <a:pt x="3067050" y="1099820"/>
                  </a:lnTo>
                  <a:lnTo>
                    <a:pt x="3078480" y="1137920"/>
                  </a:lnTo>
                  <a:lnTo>
                    <a:pt x="3088640" y="1176020"/>
                  </a:lnTo>
                  <a:lnTo>
                    <a:pt x="3098800" y="1214120"/>
                  </a:lnTo>
                  <a:lnTo>
                    <a:pt x="3106420" y="1253490"/>
                  </a:lnTo>
                  <a:lnTo>
                    <a:pt x="3114040" y="1292860"/>
                  </a:lnTo>
                  <a:lnTo>
                    <a:pt x="3121660" y="1330960"/>
                  </a:lnTo>
                  <a:lnTo>
                    <a:pt x="3126740" y="1370330"/>
                  </a:lnTo>
                  <a:lnTo>
                    <a:pt x="3130550" y="1409700"/>
                  </a:lnTo>
                  <a:lnTo>
                    <a:pt x="3134360" y="1450340"/>
                  </a:lnTo>
                  <a:lnTo>
                    <a:pt x="3136900" y="1489710"/>
                  </a:lnTo>
                  <a:lnTo>
                    <a:pt x="3138170" y="1529080"/>
                  </a:lnTo>
                  <a:lnTo>
                    <a:pt x="3139440" y="1568450"/>
                  </a:lnTo>
                  <a:lnTo>
                    <a:pt x="3138170" y="1568450"/>
                  </a:lnTo>
                  <a:lnTo>
                    <a:pt x="3138170" y="1609090"/>
                  </a:lnTo>
                  <a:lnTo>
                    <a:pt x="3136900" y="1648460"/>
                  </a:lnTo>
                  <a:lnTo>
                    <a:pt x="3134360" y="1687830"/>
                  </a:lnTo>
                  <a:lnTo>
                    <a:pt x="3130550" y="1727200"/>
                  </a:lnTo>
                  <a:lnTo>
                    <a:pt x="3126740" y="1767840"/>
                  </a:lnTo>
                  <a:lnTo>
                    <a:pt x="3120390" y="1807210"/>
                  </a:lnTo>
                  <a:lnTo>
                    <a:pt x="3114040" y="1845310"/>
                  </a:lnTo>
                  <a:lnTo>
                    <a:pt x="3106420" y="1884680"/>
                  </a:lnTo>
                  <a:lnTo>
                    <a:pt x="3097530" y="1924050"/>
                  </a:lnTo>
                  <a:lnTo>
                    <a:pt x="3088640" y="1962150"/>
                  </a:lnTo>
                  <a:lnTo>
                    <a:pt x="3078480" y="2000250"/>
                  </a:lnTo>
                  <a:lnTo>
                    <a:pt x="3067050" y="2038350"/>
                  </a:lnTo>
                  <a:lnTo>
                    <a:pt x="3054350" y="2076450"/>
                  </a:lnTo>
                  <a:lnTo>
                    <a:pt x="3041650" y="2114550"/>
                  </a:lnTo>
                  <a:lnTo>
                    <a:pt x="3026410" y="2151380"/>
                  </a:lnTo>
                  <a:lnTo>
                    <a:pt x="3011170" y="2188210"/>
                  </a:lnTo>
                  <a:lnTo>
                    <a:pt x="2995930" y="2223770"/>
                  </a:lnTo>
                  <a:lnTo>
                    <a:pt x="2978150" y="2260600"/>
                  </a:lnTo>
                  <a:lnTo>
                    <a:pt x="2960370" y="2296160"/>
                  </a:lnTo>
                  <a:lnTo>
                    <a:pt x="2941320" y="2330450"/>
                  </a:lnTo>
                  <a:lnTo>
                    <a:pt x="2921000" y="2364740"/>
                  </a:lnTo>
                  <a:lnTo>
                    <a:pt x="2900680" y="2399030"/>
                  </a:lnTo>
                  <a:lnTo>
                    <a:pt x="2880360" y="2433320"/>
                  </a:lnTo>
                  <a:lnTo>
                    <a:pt x="2857500" y="2465070"/>
                  </a:lnTo>
                  <a:lnTo>
                    <a:pt x="2834640" y="2498090"/>
                  </a:lnTo>
                  <a:lnTo>
                    <a:pt x="2810510" y="2529840"/>
                  </a:lnTo>
                  <a:lnTo>
                    <a:pt x="2785110" y="2560320"/>
                  </a:lnTo>
                  <a:lnTo>
                    <a:pt x="2759710" y="2590800"/>
                  </a:lnTo>
                  <a:lnTo>
                    <a:pt x="2734310" y="2621280"/>
                  </a:lnTo>
                  <a:lnTo>
                    <a:pt x="2706370" y="2650490"/>
                  </a:lnTo>
                  <a:lnTo>
                    <a:pt x="2678430" y="2678430"/>
                  </a:lnTo>
                  <a:lnTo>
                    <a:pt x="2650490" y="2706370"/>
                  </a:lnTo>
                  <a:lnTo>
                    <a:pt x="2621280" y="2733040"/>
                  </a:lnTo>
                  <a:lnTo>
                    <a:pt x="2592070" y="2759710"/>
                  </a:lnTo>
                  <a:lnTo>
                    <a:pt x="2561590" y="2785110"/>
                  </a:lnTo>
                  <a:lnTo>
                    <a:pt x="2529840" y="2810510"/>
                  </a:lnTo>
                  <a:lnTo>
                    <a:pt x="2498090" y="2833370"/>
                  </a:lnTo>
                  <a:lnTo>
                    <a:pt x="2466340" y="2857500"/>
                  </a:lnTo>
                  <a:lnTo>
                    <a:pt x="2433320" y="2879090"/>
                  </a:lnTo>
                  <a:lnTo>
                    <a:pt x="2399030" y="2900680"/>
                  </a:lnTo>
                  <a:lnTo>
                    <a:pt x="2366010" y="2921000"/>
                  </a:lnTo>
                  <a:lnTo>
                    <a:pt x="2330450" y="2941320"/>
                  </a:lnTo>
                  <a:lnTo>
                    <a:pt x="2296160" y="2960370"/>
                  </a:lnTo>
                  <a:lnTo>
                    <a:pt x="2260600" y="2978150"/>
                  </a:lnTo>
                  <a:lnTo>
                    <a:pt x="2225040" y="2994660"/>
                  </a:lnTo>
                  <a:lnTo>
                    <a:pt x="2188210" y="3011170"/>
                  </a:lnTo>
                  <a:lnTo>
                    <a:pt x="2151380" y="3026410"/>
                  </a:lnTo>
                  <a:lnTo>
                    <a:pt x="2114550" y="3040380"/>
                  </a:lnTo>
                  <a:lnTo>
                    <a:pt x="2076450" y="3054350"/>
                  </a:lnTo>
                  <a:lnTo>
                    <a:pt x="2039620" y="3065780"/>
                  </a:lnTo>
                  <a:lnTo>
                    <a:pt x="2001520" y="3077210"/>
                  </a:lnTo>
                  <a:lnTo>
                    <a:pt x="1963420" y="3088640"/>
                  </a:lnTo>
                  <a:lnTo>
                    <a:pt x="1924050" y="3097530"/>
                  </a:lnTo>
                  <a:lnTo>
                    <a:pt x="1884680" y="3106420"/>
                  </a:lnTo>
                  <a:lnTo>
                    <a:pt x="1846580" y="3114040"/>
                  </a:lnTo>
                  <a:lnTo>
                    <a:pt x="1807210" y="3120390"/>
                  </a:lnTo>
                  <a:lnTo>
                    <a:pt x="1767840" y="3125470"/>
                  </a:lnTo>
                  <a:lnTo>
                    <a:pt x="1728470" y="3130550"/>
                  </a:lnTo>
                  <a:lnTo>
                    <a:pt x="1689100" y="3133090"/>
                  </a:lnTo>
                  <a:lnTo>
                    <a:pt x="1648460" y="3135630"/>
                  </a:lnTo>
                  <a:lnTo>
                    <a:pt x="1609090" y="3138170"/>
                  </a:lnTo>
                  <a:lnTo>
                    <a:pt x="1569720" y="3138170"/>
                  </a:lnTo>
                  <a:lnTo>
                    <a:pt x="1569720" y="3138170"/>
                  </a:lnTo>
                  <a:lnTo>
                    <a:pt x="1530350" y="3138170"/>
                  </a:lnTo>
                  <a:lnTo>
                    <a:pt x="1489710" y="3135630"/>
                  </a:lnTo>
                  <a:lnTo>
                    <a:pt x="1450340" y="3133090"/>
                  </a:lnTo>
                  <a:lnTo>
                    <a:pt x="1410970" y="3130550"/>
                  </a:lnTo>
                  <a:lnTo>
                    <a:pt x="1371600" y="3125470"/>
                  </a:lnTo>
                  <a:lnTo>
                    <a:pt x="1332230" y="3120390"/>
                  </a:lnTo>
                  <a:lnTo>
                    <a:pt x="1292860" y="3114040"/>
                  </a:lnTo>
                  <a:lnTo>
                    <a:pt x="1253490" y="3106420"/>
                  </a:lnTo>
                  <a:lnTo>
                    <a:pt x="1215390" y="3097530"/>
                  </a:lnTo>
                  <a:lnTo>
                    <a:pt x="1176020" y="3087370"/>
                  </a:lnTo>
                  <a:lnTo>
                    <a:pt x="1137920" y="3077210"/>
                  </a:lnTo>
                  <a:lnTo>
                    <a:pt x="1099820" y="3065780"/>
                  </a:lnTo>
                  <a:lnTo>
                    <a:pt x="1061720" y="3053080"/>
                  </a:lnTo>
                  <a:lnTo>
                    <a:pt x="1024890" y="3040380"/>
                  </a:lnTo>
                  <a:lnTo>
                    <a:pt x="986790" y="3026410"/>
                  </a:lnTo>
                  <a:lnTo>
                    <a:pt x="951230" y="3011170"/>
                  </a:lnTo>
                  <a:lnTo>
                    <a:pt x="914400" y="2994660"/>
                  </a:lnTo>
                  <a:lnTo>
                    <a:pt x="878840" y="2978150"/>
                  </a:lnTo>
                  <a:lnTo>
                    <a:pt x="843280" y="2960370"/>
                  </a:lnTo>
                  <a:lnTo>
                    <a:pt x="807720" y="2940050"/>
                  </a:lnTo>
                  <a:lnTo>
                    <a:pt x="773430" y="2921000"/>
                  </a:lnTo>
                  <a:lnTo>
                    <a:pt x="739140" y="2900680"/>
                  </a:lnTo>
                  <a:lnTo>
                    <a:pt x="706120" y="2879090"/>
                  </a:lnTo>
                  <a:lnTo>
                    <a:pt x="673100" y="2856230"/>
                  </a:lnTo>
                  <a:lnTo>
                    <a:pt x="640080" y="2833370"/>
                  </a:lnTo>
                  <a:lnTo>
                    <a:pt x="609600" y="2809240"/>
                  </a:lnTo>
                  <a:lnTo>
                    <a:pt x="577850" y="2785110"/>
                  </a:lnTo>
                  <a:lnTo>
                    <a:pt x="547370" y="2759710"/>
                  </a:lnTo>
                  <a:lnTo>
                    <a:pt x="518160" y="2733040"/>
                  </a:lnTo>
                  <a:lnTo>
                    <a:pt x="488950" y="2706370"/>
                  </a:lnTo>
                  <a:lnTo>
                    <a:pt x="459740" y="2678430"/>
                  </a:lnTo>
                  <a:lnTo>
                    <a:pt x="431800" y="2649220"/>
                  </a:lnTo>
                  <a:lnTo>
                    <a:pt x="405130" y="2620010"/>
                  </a:lnTo>
                  <a:lnTo>
                    <a:pt x="378460" y="2590800"/>
                  </a:lnTo>
                  <a:lnTo>
                    <a:pt x="353060" y="2560320"/>
                  </a:lnTo>
                  <a:lnTo>
                    <a:pt x="328930" y="2528570"/>
                  </a:lnTo>
                  <a:lnTo>
                    <a:pt x="304800" y="2498090"/>
                  </a:lnTo>
                  <a:lnTo>
                    <a:pt x="281940" y="2465070"/>
                  </a:lnTo>
                  <a:lnTo>
                    <a:pt x="259080" y="2432050"/>
                  </a:lnTo>
                  <a:lnTo>
                    <a:pt x="237490" y="2399030"/>
                  </a:lnTo>
                  <a:lnTo>
                    <a:pt x="217170" y="2364740"/>
                  </a:lnTo>
                  <a:lnTo>
                    <a:pt x="198120" y="2330450"/>
                  </a:lnTo>
                  <a:lnTo>
                    <a:pt x="177800" y="2294890"/>
                  </a:lnTo>
                  <a:lnTo>
                    <a:pt x="160020" y="2259330"/>
                  </a:lnTo>
                  <a:lnTo>
                    <a:pt x="143510" y="2223770"/>
                  </a:lnTo>
                  <a:lnTo>
                    <a:pt x="127000" y="2186940"/>
                  </a:lnTo>
                  <a:lnTo>
                    <a:pt x="111760" y="2151380"/>
                  </a:lnTo>
                  <a:lnTo>
                    <a:pt x="97790" y="2113280"/>
                  </a:lnTo>
                  <a:lnTo>
                    <a:pt x="85090" y="2076450"/>
                  </a:lnTo>
                  <a:lnTo>
                    <a:pt x="72390" y="2038350"/>
                  </a:lnTo>
                  <a:lnTo>
                    <a:pt x="60960" y="2000250"/>
                  </a:lnTo>
                  <a:lnTo>
                    <a:pt x="50800" y="1962150"/>
                  </a:lnTo>
                  <a:lnTo>
                    <a:pt x="40640" y="1922780"/>
                  </a:lnTo>
                  <a:lnTo>
                    <a:pt x="31750" y="1884680"/>
                  </a:lnTo>
                  <a:lnTo>
                    <a:pt x="24130" y="1845310"/>
                  </a:lnTo>
                  <a:lnTo>
                    <a:pt x="17780" y="1805940"/>
                  </a:lnTo>
                  <a:lnTo>
                    <a:pt x="12700" y="1766570"/>
                  </a:lnTo>
                  <a:lnTo>
                    <a:pt x="7620" y="1727200"/>
                  </a:lnTo>
                  <a:lnTo>
                    <a:pt x="5080" y="1687830"/>
                  </a:lnTo>
                  <a:lnTo>
                    <a:pt x="2540" y="1648460"/>
                  </a:lnTo>
                  <a:lnTo>
                    <a:pt x="0" y="1607820"/>
                  </a:lnTo>
                  <a:lnTo>
                    <a:pt x="0" y="1568450"/>
                  </a:lnTo>
                  <a:lnTo>
                    <a:pt x="0" y="156845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197">
              <a:extLst>
                <a:ext uri="{FF2B5EF4-FFF2-40B4-BE49-F238E27FC236}">
                  <a16:creationId xmlns:a16="http://schemas.microsoft.com/office/drawing/2014/main" id="{14B9F7BB-9A32-4308-BAA1-4E87C62FF987}"/>
                </a:ext>
              </a:extLst>
            </p:cNvPr>
            <p:cNvSpPr/>
            <p:nvPr/>
          </p:nvSpPr>
          <p:spPr>
            <a:xfrm>
              <a:off x="375920" y="397510"/>
              <a:ext cx="2386330" cy="2387600"/>
            </a:xfrm>
            <a:custGeom>
              <a:avLst/>
              <a:gdLst/>
              <a:ahLst/>
              <a:cxnLst/>
              <a:rect l="0" t="0" r="0" b="0"/>
              <a:pathLst>
                <a:path w="2386330" h="2387600">
                  <a:moveTo>
                    <a:pt x="0" y="1193800"/>
                  </a:moveTo>
                  <a:lnTo>
                    <a:pt x="0" y="1193800"/>
                  </a:lnTo>
                  <a:lnTo>
                    <a:pt x="2540" y="1257300"/>
                  </a:lnTo>
                  <a:lnTo>
                    <a:pt x="6350" y="1319530"/>
                  </a:lnTo>
                  <a:lnTo>
                    <a:pt x="15240" y="1380490"/>
                  </a:lnTo>
                  <a:lnTo>
                    <a:pt x="26670" y="1442720"/>
                  </a:lnTo>
                  <a:lnTo>
                    <a:pt x="40640" y="1503680"/>
                  </a:lnTo>
                  <a:lnTo>
                    <a:pt x="58420" y="1563370"/>
                  </a:lnTo>
                  <a:lnTo>
                    <a:pt x="78740" y="1621790"/>
                  </a:lnTo>
                  <a:lnTo>
                    <a:pt x="102870" y="1680210"/>
                  </a:lnTo>
                  <a:lnTo>
                    <a:pt x="130810" y="1736090"/>
                  </a:lnTo>
                  <a:lnTo>
                    <a:pt x="160020" y="1790700"/>
                  </a:lnTo>
                  <a:lnTo>
                    <a:pt x="193040" y="1844040"/>
                  </a:lnTo>
                  <a:lnTo>
                    <a:pt x="228600" y="1894840"/>
                  </a:lnTo>
                  <a:lnTo>
                    <a:pt x="266700" y="1945640"/>
                  </a:lnTo>
                  <a:lnTo>
                    <a:pt x="307340" y="1992630"/>
                  </a:lnTo>
                  <a:lnTo>
                    <a:pt x="349250" y="2038350"/>
                  </a:lnTo>
                  <a:lnTo>
                    <a:pt x="394970" y="2080260"/>
                  </a:lnTo>
                  <a:lnTo>
                    <a:pt x="441960" y="2120900"/>
                  </a:lnTo>
                  <a:lnTo>
                    <a:pt x="492760" y="2159000"/>
                  </a:lnTo>
                  <a:lnTo>
                    <a:pt x="543560" y="2194560"/>
                  </a:lnTo>
                  <a:lnTo>
                    <a:pt x="596900" y="2227580"/>
                  </a:lnTo>
                  <a:lnTo>
                    <a:pt x="651510" y="2256790"/>
                  </a:lnTo>
                  <a:lnTo>
                    <a:pt x="708660" y="2284730"/>
                  </a:lnTo>
                  <a:lnTo>
                    <a:pt x="765810" y="2307590"/>
                  </a:lnTo>
                  <a:lnTo>
                    <a:pt x="825500" y="2329180"/>
                  </a:lnTo>
                  <a:lnTo>
                    <a:pt x="885190" y="2346960"/>
                  </a:lnTo>
                  <a:lnTo>
                    <a:pt x="944880" y="2360930"/>
                  </a:lnTo>
                  <a:lnTo>
                    <a:pt x="1007110" y="2372360"/>
                  </a:lnTo>
                  <a:lnTo>
                    <a:pt x="1069340" y="2381250"/>
                  </a:lnTo>
                  <a:lnTo>
                    <a:pt x="1131570" y="2385060"/>
                  </a:lnTo>
                  <a:lnTo>
                    <a:pt x="1193800" y="2387600"/>
                  </a:lnTo>
                  <a:lnTo>
                    <a:pt x="1193800" y="2387600"/>
                  </a:lnTo>
                  <a:lnTo>
                    <a:pt x="1256030" y="2385060"/>
                  </a:lnTo>
                  <a:lnTo>
                    <a:pt x="1318260" y="2381250"/>
                  </a:lnTo>
                  <a:lnTo>
                    <a:pt x="1380490" y="2372360"/>
                  </a:lnTo>
                  <a:lnTo>
                    <a:pt x="1441450" y="2360930"/>
                  </a:lnTo>
                  <a:lnTo>
                    <a:pt x="1502410" y="2346960"/>
                  </a:lnTo>
                  <a:lnTo>
                    <a:pt x="1562100" y="2329180"/>
                  </a:lnTo>
                  <a:lnTo>
                    <a:pt x="1620520" y="2307590"/>
                  </a:lnTo>
                  <a:lnTo>
                    <a:pt x="1678940" y="2283460"/>
                  </a:lnTo>
                  <a:lnTo>
                    <a:pt x="1734820" y="2256790"/>
                  </a:lnTo>
                  <a:lnTo>
                    <a:pt x="1790700" y="2227580"/>
                  </a:lnTo>
                  <a:lnTo>
                    <a:pt x="1842770" y="2194560"/>
                  </a:lnTo>
                  <a:lnTo>
                    <a:pt x="1894840" y="2159000"/>
                  </a:lnTo>
                  <a:lnTo>
                    <a:pt x="1944370" y="2120900"/>
                  </a:lnTo>
                  <a:lnTo>
                    <a:pt x="1991360" y="2080260"/>
                  </a:lnTo>
                  <a:lnTo>
                    <a:pt x="2037080" y="2037080"/>
                  </a:lnTo>
                  <a:lnTo>
                    <a:pt x="2080260" y="1992630"/>
                  </a:lnTo>
                  <a:lnTo>
                    <a:pt x="2120900" y="1944370"/>
                  </a:lnTo>
                  <a:lnTo>
                    <a:pt x="2157730" y="1894840"/>
                  </a:lnTo>
                  <a:lnTo>
                    <a:pt x="2194560" y="1844040"/>
                  </a:lnTo>
                  <a:lnTo>
                    <a:pt x="2226310" y="1790700"/>
                  </a:lnTo>
                  <a:lnTo>
                    <a:pt x="2256790" y="1736090"/>
                  </a:lnTo>
                  <a:lnTo>
                    <a:pt x="2283460" y="1678940"/>
                  </a:lnTo>
                  <a:lnTo>
                    <a:pt x="2307590" y="1621790"/>
                  </a:lnTo>
                  <a:lnTo>
                    <a:pt x="2327910" y="1562100"/>
                  </a:lnTo>
                  <a:lnTo>
                    <a:pt x="2345690" y="1502410"/>
                  </a:lnTo>
                  <a:lnTo>
                    <a:pt x="2360930" y="1441450"/>
                  </a:lnTo>
                  <a:lnTo>
                    <a:pt x="2371090" y="1380490"/>
                  </a:lnTo>
                  <a:lnTo>
                    <a:pt x="2379980" y="1318260"/>
                  </a:lnTo>
                  <a:lnTo>
                    <a:pt x="2385060" y="1256030"/>
                  </a:lnTo>
                  <a:lnTo>
                    <a:pt x="2386330" y="1193800"/>
                  </a:lnTo>
                  <a:lnTo>
                    <a:pt x="2386330" y="1193800"/>
                  </a:lnTo>
                  <a:lnTo>
                    <a:pt x="2385060" y="1132840"/>
                  </a:lnTo>
                  <a:lnTo>
                    <a:pt x="2379980" y="1073150"/>
                  </a:lnTo>
                  <a:lnTo>
                    <a:pt x="2372360" y="1013460"/>
                  </a:lnTo>
                  <a:lnTo>
                    <a:pt x="2362200" y="953770"/>
                  </a:lnTo>
                  <a:lnTo>
                    <a:pt x="2348230" y="894080"/>
                  </a:lnTo>
                  <a:lnTo>
                    <a:pt x="2331720" y="836930"/>
                  </a:lnTo>
                  <a:lnTo>
                    <a:pt x="2312670" y="779780"/>
                  </a:lnTo>
                  <a:lnTo>
                    <a:pt x="2289810" y="722630"/>
                  </a:lnTo>
                  <a:lnTo>
                    <a:pt x="2264410" y="668020"/>
                  </a:lnTo>
                  <a:lnTo>
                    <a:pt x="2236470" y="614680"/>
                  </a:lnTo>
                  <a:lnTo>
                    <a:pt x="2205990" y="562610"/>
                  </a:lnTo>
                  <a:lnTo>
                    <a:pt x="2172970" y="511810"/>
                  </a:lnTo>
                  <a:lnTo>
                    <a:pt x="2136140" y="463550"/>
                  </a:lnTo>
                  <a:lnTo>
                    <a:pt x="2098040" y="416560"/>
                  </a:lnTo>
                  <a:lnTo>
                    <a:pt x="2057400" y="370840"/>
                  </a:lnTo>
                  <a:lnTo>
                    <a:pt x="2015490" y="328930"/>
                  </a:lnTo>
                  <a:lnTo>
                    <a:pt x="1971040" y="288290"/>
                  </a:lnTo>
                  <a:lnTo>
                    <a:pt x="1922780" y="250190"/>
                  </a:lnTo>
                  <a:lnTo>
                    <a:pt x="1874520" y="214630"/>
                  </a:lnTo>
                  <a:lnTo>
                    <a:pt x="1823720" y="181610"/>
                  </a:lnTo>
                  <a:lnTo>
                    <a:pt x="1771650" y="149860"/>
                  </a:lnTo>
                  <a:lnTo>
                    <a:pt x="1718310" y="121920"/>
                  </a:lnTo>
                  <a:lnTo>
                    <a:pt x="1663700" y="96520"/>
                  </a:lnTo>
                  <a:lnTo>
                    <a:pt x="1607820" y="74930"/>
                  </a:lnTo>
                  <a:lnTo>
                    <a:pt x="1550670" y="54610"/>
                  </a:lnTo>
                  <a:lnTo>
                    <a:pt x="1492250" y="38100"/>
                  </a:lnTo>
                  <a:lnTo>
                    <a:pt x="1432560" y="25400"/>
                  </a:lnTo>
                  <a:lnTo>
                    <a:pt x="1374140" y="13970"/>
                  </a:lnTo>
                  <a:lnTo>
                    <a:pt x="1313180" y="6350"/>
                  </a:lnTo>
                  <a:lnTo>
                    <a:pt x="1253490" y="1270"/>
                  </a:lnTo>
                  <a:lnTo>
                    <a:pt x="1192530" y="0"/>
                  </a:lnTo>
                  <a:lnTo>
                    <a:pt x="1192530" y="0"/>
                  </a:lnTo>
                  <a:lnTo>
                    <a:pt x="1132840" y="1270"/>
                  </a:lnTo>
                  <a:lnTo>
                    <a:pt x="1071880" y="6350"/>
                  </a:lnTo>
                  <a:lnTo>
                    <a:pt x="1012190" y="13970"/>
                  </a:lnTo>
                  <a:lnTo>
                    <a:pt x="952500" y="24130"/>
                  </a:lnTo>
                  <a:lnTo>
                    <a:pt x="894080" y="38100"/>
                  </a:lnTo>
                  <a:lnTo>
                    <a:pt x="835660" y="54610"/>
                  </a:lnTo>
                  <a:lnTo>
                    <a:pt x="778510" y="73660"/>
                  </a:lnTo>
                  <a:lnTo>
                    <a:pt x="722630" y="96520"/>
                  </a:lnTo>
                  <a:lnTo>
                    <a:pt x="666750" y="121920"/>
                  </a:lnTo>
                  <a:lnTo>
                    <a:pt x="613410" y="149860"/>
                  </a:lnTo>
                  <a:lnTo>
                    <a:pt x="561340" y="180340"/>
                  </a:lnTo>
                  <a:lnTo>
                    <a:pt x="510540" y="213360"/>
                  </a:lnTo>
                  <a:lnTo>
                    <a:pt x="462280" y="248920"/>
                  </a:lnTo>
                  <a:lnTo>
                    <a:pt x="415290" y="287020"/>
                  </a:lnTo>
                  <a:lnTo>
                    <a:pt x="370840" y="327660"/>
                  </a:lnTo>
                  <a:lnTo>
                    <a:pt x="327660" y="370840"/>
                  </a:lnTo>
                  <a:lnTo>
                    <a:pt x="287020" y="415290"/>
                  </a:lnTo>
                  <a:lnTo>
                    <a:pt x="248920" y="462280"/>
                  </a:lnTo>
                  <a:lnTo>
                    <a:pt x="213360" y="511810"/>
                  </a:lnTo>
                  <a:lnTo>
                    <a:pt x="180340" y="561340"/>
                  </a:lnTo>
                  <a:lnTo>
                    <a:pt x="149860" y="614680"/>
                  </a:lnTo>
                  <a:lnTo>
                    <a:pt x="121920" y="668020"/>
                  </a:lnTo>
                  <a:lnTo>
                    <a:pt x="96520" y="722630"/>
                  </a:lnTo>
                  <a:lnTo>
                    <a:pt x="73660" y="778510"/>
                  </a:lnTo>
                  <a:lnTo>
                    <a:pt x="54610" y="835660"/>
                  </a:lnTo>
                  <a:lnTo>
                    <a:pt x="38100" y="894080"/>
                  </a:lnTo>
                  <a:lnTo>
                    <a:pt x="24130" y="953770"/>
                  </a:lnTo>
                  <a:lnTo>
                    <a:pt x="12700" y="1012190"/>
                  </a:lnTo>
                  <a:lnTo>
                    <a:pt x="5080" y="1073150"/>
                  </a:lnTo>
                  <a:lnTo>
                    <a:pt x="1270" y="1132840"/>
                  </a:lnTo>
                  <a:lnTo>
                    <a:pt x="0" y="1193800"/>
                  </a:lnTo>
                  <a:lnTo>
                    <a:pt x="0" y="119380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98">
              <a:extLst>
                <a:ext uri="{FF2B5EF4-FFF2-40B4-BE49-F238E27FC236}">
                  <a16:creationId xmlns:a16="http://schemas.microsoft.com/office/drawing/2014/main" id="{00E208DB-F292-485E-85C7-8898E10A75D0}"/>
                </a:ext>
              </a:extLst>
            </p:cNvPr>
            <p:cNvSpPr/>
            <p:nvPr/>
          </p:nvSpPr>
          <p:spPr>
            <a:xfrm>
              <a:off x="0" y="0"/>
              <a:ext cx="1569085" cy="3138150"/>
            </a:xfrm>
            <a:custGeom>
              <a:avLst/>
              <a:gdLst/>
              <a:ahLst/>
              <a:cxnLst/>
              <a:rect l="0" t="0" r="0" b="0"/>
              <a:pathLst>
                <a:path w="1569085" h="3138150">
                  <a:moveTo>
                    <a:pt x="1530350" y="0"/>
                  </a:moveTo>
                  <a:lnTo>
                    <a:pt x="1569085" y="0"/>
                  </a:lnTo>
                  <a:lnTo>
                    <a:pt x="1569085" y="374663"/>
                  </a:lnTo>
                  <a:lnTo>
                    <a:pt x="1568450" y="374650"/>
                  </a:lnTo>
                  <a:lnTo>
                    <a:pt x="1508760" y="375920"/>
                  </a:lnTo>
                  <a:lnTo>
                    <a:pt x="1447800" y="381000"/>
                  </a:lnTo>
                  <a:lnTo>
                    <a:pt x="1388110" y="388620"/>
                  </a:lnTo>
                  <a:lnTo>
                    <a:pt x="1328420" y="398780"/>
                  </a:lnTo>
                  <a:lnTo>
                    <a:pt x="1270000" y="412750"/>
                  </a:lnTo>
                  <a:lnTo>
                    <a:pt x="1211580" y="429260"/>
                  </a:lnTo>
                  <a:lnTo>
                    <a:pt x="1154430" y="448310"/>
                  </a:lnTo>
                  <a:lnTo>
                    <a:pt x="1098550" y="471170"/>
                  </a:lnTo>
                  <a:lnTo>
                    <a:pt x="1042670" y="496570"/>
                  </a:lnTo>
                  <a:lnTo>
                    <a:pt x="989330" y="524510"/>
                  </a:lnTo>
                  <a:lnTo>
                    <a:pt x="937260" y="554990"/>
                  </a:lnTo>
                  <a:lnTo>
                    <a:pt x="886460" y="588010"/>
                  </a:lnTo>
                  <a:lnTo>
                    <a:pt x="838200" y="623570"/>
                  </a:lnTo>
                  <a:lnTo>
                    <a:pt x="791210" y="661670"/>
                  </a:lnTo>
                  <a:lnTo>
                    <a:pt x="746760" y="702310"/>
                  </a:lnTo>
                  <a:lnTo>
                    <a:pt x="703580" y="745490"/>
                  </a:lnTo>
                  <a:lnTo>
                    <a:pt x="662940" y="789940"/>
                  </a:lnTo>
                  <a:lnTo>
                    <a:pt x="624840" y="836930"/>
                  </a:lnTo>
                  <a:lnTo>
                    <a:pt x="589280" y="886460"/>
                  </a:lnTo>
                  <a:lnTo>
                    <a:pt x="556260" y="935990"/>
                  </a:lnTo>
                  <a:lnTo>
                    <a:pt x="525780" y="988060"/>
                  </a:lnTo>
                  <a:lnTo>
                    <a:pt x="497840" y="1042670"/>
                  </a:lnTo>
                  <a:lnTo>
                    <a:pt x="472440" y="1097280"/>
                  </a:lnTo>
                  <a:lnTo>
                    <a:pt x="449580" y="1153160"/>
                  </a:lnTo>
                  <a:lnTo>
                    <a:pt x="430530" y="1210310"/>
                  </a:lnTo>
                  <a:lnTo>
                    <a:pt x="414020" y="1268730"/>
                  </a:lnTo>
                  <a:lnTo>
                    <a:pt x="400050" y="1327150"/>
                  </a:lnTo>
                  <a:lnTo>
                    <a:pt x="388620" y="1386840"/>
                  </a:lnTo>
                  <a:lnTo>
                    <a:pt x="381000" y="1447800"/>
                  </a:lnTo>
                  <a:lnTo>
                    <a:pt x="377190" y="1507490"/>
                  </a:lnTo>
                  <a:lnTo>
                    <a:pt x="375920" y="1567180"/>
                  </a:lnTo>
                  <a:lnTo>
                    <a:pt x="375920" y="1568450"/>
                  </a:lnTo>
                  <a:lnTo>
                    <a:pt x="378460" y="1630680"/>
                  </a:lnTo>
                  <a:lnTo>
                    <a:pt x="382270" y="1692910"/>
                  </a:lnTo>
                  <a:lnTo>
                    <a:pt x="391160" y="1755140"/>
                  </a:lnTo>
                  <a:lnTo>
                    <a:pt x="402590" y="1817370"/>
                  </a:lnTo>
                  <a:lnTo>
                    <a:pt x="416560" y="1878330"/>
                  </a:lnTo>
                  <a:lnTo>
                    <a:pt x="434340" y="1938020"/>
                  </a:lnTo>
                  <a:lnTo>
                    <a:pt x="454660" y="1996440"/>
                  </a:lnTo>
                  <a:lnTo>
                    <a:pt x="478790" y="2053590"/>
                  </a:lnTo>
                  <a:lnTo>
                    <a:pt x="506730" y="2110740"/>
                  </a:lnTo>
                  <a:lnTo>
                    <a:pt x="535940" y="2165350"/>
                  </a:lnTo>
                  <a:lnTo>
                    <a:pt x="568960" y="2218690"/>
                  </a:lnTo>
                  <a:lnTo>
                    <a:pt x="604520" y="2269490"/>
                  </a:lnTo>
                  <a:lnTo>
                    <a:pt x="642620" y="2319020"/>
                  </a:lnTo>
                  <a:lnTo>
                    <a:pt x="683260" y="2367280"/>
                  </a:lnTo>
                  <a:lnTo>
                    <a:pt x="725170" y="2413000"/>
                  </a:lnTo>
                  <a:lnTo>
                    <a:pt x="770890" y="2454910"/>
                  </a:lnTo>
                  <a:lnTo>
                    <a:pt x="817880" y="2495550"/>
                  </a:lnTo>
                  <a:lnTo>
                    <a:pt x="868680" y="2533650"/>
                  </a:lnTo>
                  <a:lnTo>
                    <a:pt x="919480" y="2569210"/>
                  </a:lnTo>
                  <a:lnTo>
                    <a:pt x="972820" y="2602230"/>
                  </a:lnTo>
                  <a:lnTo>
                    <a:pt x="1027430" y="2631440"/>
                  </a:lnTo>
                  <a:lnTo>
                    <a:pt x="1084580" y="2658110"/>
                  </a:lnTo>
                  <a:lnTo>
                    <a:pt x="1141730" y="2682240"/>
                  </a:lnTo>
                  <a:lnTo>
                    <a:pt x="1201420" y="2703830"/>
                  </a:lnTo>
                  <a:lnTo>
                    <a:pt x="1261110" y="2720340"/>
                  </a:lnTo>
                  <a:lnTo>
                    <a:pt x="1320800" y="2735580"/>
                  </a:lnTo>
                  <a:lnTo>
                    <a:pt x="1383030" y="2747010"/>
                  </a:lnTo>
                  <a:lnTo>
                    <a:pt x="1445260" y="2754630"/>
                  </a:lnTo>
                  <a:lnTo>
                    <a:pt x="1507490" y="2759710"/>
                  </a:lnTo>
                  <a:lnTo>
                    <a:pt x="1569085" y="2760967"/>
                  </a:lnTo>
                  <a:lnTo>
                    <a:pt x="1569085" y="3138150"/>
                  </a:lnTo>
                  <a:lnTo>
                    <a:pt x="1530350" y="3136900"/>
                  </a:lnTo>
                  <a:lnTo>
                    <a:pt x="1489710" y="3135630"/>
                  </a:lnTo>
                  <a:lnTo>
                    <a:pt x="1450340" y="3133090"/>
                  </a:lnTo>
                  <a:lnTo>
                    <a:pt x="1410970" y="3129280"/>
                  </a:lnTo>
                  <a:lnTo>
                    <a:pt x="1371600" y="3125470"/>
                  </a:lnTo>
                  <a:lnTo>
                    <a:pt x="1332230" y="3120390"/>
                  </a:lnTo>
                  <a:lnTo>
                    <a:pt x="1292860" y="3112770"/>
                  </a:lnTo>
                  <a:lnTo>
                    <a:pt x="1253490" y="3105150"/>
                  </a:lnTo>
                  <a:lnTo>
                    <a:pt x="1215390" y="3097530"/>
                  </a:lnTo>
                  <a:lnTo>
                    <a:pt x="1176020" y="3087370"/>
                  </a:lnTo>
                  <a:lnTo>
                    <a:pt x="1137920" y="3077210"/>
                  </a:lnTo>
                  <a:lnTo>
                    <a:pt x="1099820" y="3065780"/>
                  </a:lnTo>
                  <a:lnTo>
                    <a:pt x="1061720" y="3053080"/>
                  </a:lnTo>
                  <a:lnTo>
                    <a:pt x="1024890" y="3040380"/>
                  </a:lnTo>
                  <a:lnTo>
                    <a:pt x="986790" y="3026410"/>
                  </a:lnTo>
                  <a:lnTo>
                    <a:pt x="951230" y="3011170"/>
                  </a:lnTo>
                  <a:lnTo>
                    <a:pt x="914400" y="2994660"/>
                  </a:lnTo>
                  <a:lnTo>
                    <a:pt x="878840" y="2978150"/>
                  </a:lnTo>
                  <a:lnTo>
                    <a:pt x="843280" y="2959100"/>
                  </a:lnTo>
                  <a:lnTo>
                    <a:pt x="807720" y="2940050"/>
                  </a:lnTo>
                  <a:lnTo>
                    <a:pt x="773430" y="2921000"/>
                  </a:lnTo>
                  <a:lnTo>
                    <a:pt x="739140" y="2900680"/>
                  </a:lnTo>
                  <a:lnTo>
                    <a:pt x="706120" y="2879090"/>
                  </a:lnTo>
                  <a:lnTo>
                    <a:pt x="673100" y="2856230"/>
                  </a:lnTo>
                  <a:lnTo>
                    <a:pt x="640080" y="2833370"/>
                  </a:lnTo>
                  <a:lnTo>
                    <a:pt x="609600" y="2809240"/>
                  </a:lnTo>
                  <a:lnTo>
                    <a:pt x="577850" y="2785110"/>
                  </a:lnTo>
                  <a:lnTo>
                    <a:pt x="547370" y="2758440"/>
                  </a:lnTo>
                  <a:lnTo>
                    <a:pt x="518160" y="2733040"/>
                  </a:lnTo>
                  <a:lnTo>
                    <a:pt x="488950" y="2706370"/>
                  </a:lnTo>
                  <a:lnTo>
                    <a:pt x="459740" y="2678430"/>
                  </a:lnTo>
                  <a:lnTo>
                    <a:pt x="431800" y="2649220"/>
                  </a:lnTo>
                  <a:lnTo>
                    <a:pt x="405130" y="2620010"/>
                  </a:lnTo>
                  <a:lnTo>
                    <a:pt x="378460" y="2590800"/>
                  </a:lnTo>
                  <a:lnTo>
                    <a:pt x="353060" y="2560320"/>
                  </a:lnTo>
                  <a:lnTo>
                    <a:pt x="328930" y="2528570"/>
                  </a:lnTo>
                  <a:lnTo>
                    <a:pt x="304800" y="2496820"/>
                  </a:lnTo>
                  <a:lnTo>
                    <a:pt x="281940" y="2465070"/>
                  </a:lnTo>
                  <a:lnTo>
                    <a:pt x="259080" y="2432050"/>
                  </a:lnTo>
                  <a:lnTo>
                    <a:pt x="237490" y="2399030"/>
                  </a:lnTo>
                  <a:lnTo>
                    <a:pt x="217170" y="2364740"/>
                  </a:lnTo>
                  <a:lnTo>
                    <a:pt x="198120" y="2330450"/>
                  </a:lnTo>
                  <a:lnTo>
                    <a:pt x="177800" y="2294890"/>
                  </a:lnTo>
                  <a:lnTo>
                    <a:pt x="160020" y="2259330"/>
                  </a:lnTo>
                  <a:lnTo>
                    <a:pt x="143510" y="2223770"/>
                  </a:lnTo>
                  <a:lnTo>
                    <a:pt x="127000" y="2186940"/>
                  </a:lnTo>
                  <a:lnTo>
                    <a:pt x="111760" y="2150110"/>
                  </a:lnTo>
                  <a:lnTo>
                    <a:pt x="97790" y="2113280"/>
                  </a:lnTo>
                  <a:lnTo>
                    <a:pt x="85090" y="2076450"/>
                  </a:lnTo>
                  <a:lnTo>
                    <a:pt x="72390" y="2038350"/>
                  </a:lnTo>
                  <a:lnTo>
                    <a:pt x="60960" y="2000250"/>
                  </a:lnTo>
                  <a:lnTo>
                    <a:pt x="50800" y="1962150"/>
                  </a:lnTo>
                  <a:lnTo>
                    <a:pt x="40640" y="1922780"/>
                  </a:lnTo>
                  <a:lnTo>
                    <a:pt x="31750" y="1884680"/>
                  </a:lnTo>
                  <a:lnTo>
                    <a:pt x="24130" y="1845310"/>
                  </a:lnTo>
                  <a:lnTo>
                    <a:pt x="17780" y="1805940"/>
                  </a:lnTo>
                  <a:lnTo>
                    <a:pt x="12700" y="1766570"/>
                  </a:lnTo>
                  <a:lnTo>
                    <a:pt x="7620" y="1727200"/>
                  </a:lnTo>
                  <a:lnTo>
                    <a:pt x="5080" y="1687830"/>
                  </a:lnTo>
                  <a:lnTo>
                    <a:pt x="2540" y="1648460"/>
                  </a:lnTo>
                  <a:lnTo>
                    <a:pt x="0" y="1607820"/>
                  </a:lnTo>
                  <a:lnTo>
                    <a:pt x="0" y="1568450"/>
                  </a:lnTo>
                  <a:lnTo>
                    <a:pt x="1270" y="1529080"/>
                  </a:lnTo>
                  <a:lnTo>
                    <a:pt x="2540" y="1489710"/>
                  </a:lnTo>
                  <a:lnTo>
                    <a:pt x="5080" y="1450340"/>
                  </a:lnTo>
                  <a:lnTo>
                    <a:pt x="8890" y="1409700"/>
                  </a:lnTo>
                  <a:lnTo>
                    <a:pt x="12700" y="1370330"/>
                  </a:lnTo>
                  <a:lnTo>
                    <a:pt x="19050" y="1330960"/>
                  </a:lnTo>
                  <a:lnTo>
                    <a:pt x="25400" y="1291590"/>
                  </a:lnTo>
                  <a:lnTo>
                    <a:pt x="33020" y="1253490"/>
                  </a:lnTo>
                  <a:lnTo>
                    <a:pt x="40640" y="1214120"/>
                  </a:lnTo>
                  <a:lnTo>
                    <a:pt x="50800" y="1176020"/>
                  </a:lnTo>
                  <a:lnTo>
                    <a:pt x="60960" y="1136650"/>
                  </a:lnTo>
                  <a:lnTo>
                    <a:pt x="72390" y="1098550"/>
                  </a:lnTo>
                  <a:lnTo>
                    <a:pt x="85090" y="1061720"/>
                  </a:lnTo>
                  <a:lnTo>
                    <a:pt x="97790" y="1023620"/>
                  </a:lnTo>
                  <a:lnTo>
                    <a:pt x="113030" y="986790"/>
                  </a:lnTo>
                  <a:lnTo>
                    <a:pt x="128270" y="949960"/>
                  </a:lnTo>
                  <a:lnTo>
                    <a:pt x="143510" y="913130"/>
                  </a:lnTo>
                  <a:lnTo>
                    <a:pt x="161290" y="877570"/>
                  </a:lnTo>
                  <a:lnTo>
                    <a:pt x="179070" y="842010"/>
                  </a:lnTo>
                  <a:lnTo>
                    <a:pt x="198120" y="807720"/>
                  </a:lnTo>
                  <a:lnTo>
                    <a:pt x="217170" y="773430"/>
                  </a:lnTo>
                  <a:lnTo>
                    <a:pt x="238760" y="739140"/>
                  </a:lnTo>
                  <a:lnTo>
                    <a:pt x="259080" y="704850"/>
                  </a:lnTo>
                  <a:lnTo>
                    <a:pt x="281940" y="673100"/>
                  </a:lnTo>
                  <a:lnTo>
                    <a:pt x="304800" y="640080"/>
                  </a:lnTo>
                  <a:lnTo>
                    <a:pt x="328930" y="608330"/>
                  </a:lnTo>
                  <a:lnTo>
                    <a:pt x="354330" y="576580"/>
                  </a:lnTo>
                  <a:lnTo>
                    <a:pt x="379730" y="547370"/>
                  </a:lnTo>
                  <a:lnTo>
                    <a:pt x="405130" y="516890"/>
                  </a:lnTo>
                  <a:lnTo>
                    <a:pt x="433070" y="487680"/>
                  </a:lnTo>
                  <a:lnTo>
                    <a:pt x="459740" y="459740"/>
                  </a:lnTo>
                  <a:lnTo>
                    <a:pt x="488950" y="431800"/>
                  </a:lnTo>
                  <a:lnTo>
                    <a:pt x="518160" y="405130"/>
                  </a:lnTo>
                  <a:lnTo>
                    <a:pt x="547370" y="378460"/>
                  </a:lnTo>
                  <a:lnTo>
                    <a:pt x="577850" y="353060"/>
                  </a:lnTo>
                  <a:lnTo>
                    <a:pt x="609600" y="327660"/>
                  </a:lnTo>
                  <a:lnTo>
                    <a:pt x="641350" y="304800"/>
                  </a:lnTo>
                  <a:lnTo>
                    <a:pt x="673100" y="280670"/>
                  </a:lnTo>
                  <a:lnTo>
                    <a:pt x="706120" y="259080"/>
                  </a:lnTo>
                  <a:lnTo>
                    <a:pt x="739140" y="237490"/>
                  </a:lnTo>
                  <a:lnTo>
                    <a:pt x="773430" y="217170"/>
                  </a:lnTo>
                  <a:lnTo>
                    <a:pt x="808990" y="196850"/>
                  </a:lnTo>
                  <a:lnTo>
                    <a:pt x="843280" y="177800"/>
                  </a:lnTo>
                  <a:lnTo>
                    <a:pt x="878840" y="160020"/>
                  </a:lnTo>
                  <a:lnTo>
                    <a:pt x="914400" y="143510"/>
                  </a:lnTo>
                  <a:lnTo>
                    <a:pt x="951230" y="127000"/>
                  </a:lnTo>
                  <a:lnTo>
                    <a:pt x="988060" y="111760"/>
                  </a:lnTo>
                  <a:lnTo>
                    <a:pt x="1024890" y="97790"/>
                  </a:lnTo>
                  <a:lnTo>
                    <a:pt x="1061720" y="83820"/>
                  </a:lnTo>
                  <a:lnTo>
                    <a:pt x="1099820" y="71120"/>
                  </a:lnTo>
                  <a:lnTo>
                    <a:pt x="1137920" y="59690"/>
                  </a:lnTo>
                  <a:lnTo>
                    <a:pt x="1176020" y="49530"/>
                  </a:lnTo>
                  <a:lnTo>
                    <a:pt x="1215390" y="40640"/>
                  </a:lnTo>
                  <a:lnTo>
                    <a:pt x="1253490" y="31750"/>
                  </a:lnTo>
                  <a:lnTo>
                    <a:pt x="1292860" y="24130"/>
                  </a:lnTo>
                  <a:lnTo>
                    <a:pt x="1332230" y="17780"/>
                  </a:lnTo>
                  <a:lnTo>
                    <a:pt x="1371600" y="12700"/>
                  </a:lnTo>
                  <a:lnTo>
                    <a:pt x="1410970" y="7620"/>
                  </a:lnTo>
                  <a:lnTo>
                    <a:pt x="1450340" y="3810"/>
                  </a:lnTo>
                  <a:lnTo>
                    <a:pt x="1489710" y="1270"/>
                  </a:lnTo>
                  <a:lnTo>
                    <a:pt x="15303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99">
              <a:extLst>
                <a:ext uri="{FF2B5EF4-FFF2-40B4-BE49-F238E27FC236}">
                  <a16:creationId xmlns:a16="http://schemas.microsoft.com/office/drawing/2014/main" id="{A8F22AB1-6CBF-46CA-ABAC-A4685945006F}"/>
                </a:ext>
              </a:extLst>
            </p:cNvPr>
            <p:cNvSpPr/>
            <p:nvPr/>
          </p:nvSpPr>
          <p:spPr>
            <a:xfrm>
              <a:off x="1569085" y="0"/>
              <a:ext cx="1570355" cy="3138170"/>
            </a:xfrm>
            <a:custGeom>
              <a:avLst/>
              <a:gdLst/>
              <a:ahLst/>
              <a:cxnLst/>
              <a:rect l="0" t="0" r="0" b="0"/>
              <a:pathLst>
                <a:path w="1570355" h="3138170">
                  <a:moveTo>
                    <a:pt x="0" y="0"/>
                  </a:moveTo>
                  <a:lnTo>
                    <a:pt x="635" y="0"/>
                  </a:lnTo>
                  <a:lnTo>
                    <a:pt x="40005" y="0"/>
                  </a:lnTo>
                  <a:lnTo>
                    <a:pt x="80645" y="1270"/>
                  </a:lnTo>
                  <a:lnTo>
                    <a:pt x="120015" y="3810"/>
                  </a:lnTo>
                  <a:lnTo>
                    <a:pt x="159385" y="7620"/>
                  </a:lnTo>
                  <a:lnTo>
                    <a:pt x="198755" y="12700"/>
                  </a:lnTo>
                  <a:lnTo>
                    <a:pt x="238125" y="17780"/>
                  </a:lnTo>
                  <a:lnTo>
                    <a:pt x="277495" y="24130"/>
                  </a:lnTo>
                  <a:lnTo>
                    <a:pt x="316865" y="31750"/>
                  </a:lnTo>
                  <a:lnTo>
                    <a:pt x="354965" y="40640"/>
                  </a:lnTo>
                  <a:lnTo>
                    <a:pt x="394335" y="49530"/>
                  </a:lnTo>
                  <a:lnTo>
                    <a:pt x="432435" y="59690"/>
                  </a:lnTo>
                  <a:lnTo>
                    <a:pt x="470535" y="71120"/>
                  </a:lnTo>
                  <a:lnTo>
                    <a:pt x="508635" y="83820"/>
                  </a:lnTo>
                  <a:lnTo>
                    <a:pt x="545465" y="97790"/>
                  </a:lnTo>
                  <a:lnTo>
                    <a:pt x="582295" y="111760"/>
                  </a:lnTo>
                  <a:lnTo>
                    <a:pt x="619125" y="127000"/>
                  </a:lnTo>
                  <a:lnTo>
                    <a:pt x="655955" y="143510"/>
                  </a:lnTo>
                  <a:lnTo>
                    <a:pt x="691515" y="160020"/>
                  </a:lnTo>
                  <a:lnTo>
                    <a:pt x="727075" y="177800"/>
                  </a:lnTo>
                  <a:lnTo>
                    <a:pt x="762635" y="196850"/>
                  </a:lnTo>
                  <a:lnTo>
                    <a:pt x="796925" y="217170"/>
                  </a:lnTo>
                  <a:lnTo>
                    <a:pt x="831215" y="237490"/>
                  </a:lnTo>
                  <a:lnTo>
                    <a:pt x="864235" y="259080"/>
                  </a:lnTo>
                  <a:lnTo>
                    <a:pt x="897255" y="280670"/>
                  </a:lnTo>
                  <a:lnTo>
                    <a:pt x="929005" y="304800"/>
                  </a:lnTo>
                  <a:lnTo>
                    <a:pt x="960755" y="327660"/>
                  </a:lnTo>
                  <a:lnTo>
                    <a:pt x="992505" y="353060"/>
                  </a:lnTo>
                  <a:lnTo>
                    <a:pt x="1022985" y="378460"/>
                  </a:lnTo>
                  <a:lnTo>
                    <a:pt x="1052195" y="405130"/>
                  </a:lnTo>
                  <a:lnTo>
                    <a:pt x="1081405" y="431800"/>
                  </a:lnTo>
                  <a:lnTo>
                    <a:pt x="1110615" y="459740"/>
                  </a:lnTo>
                  <a:lnTo>
                    <a:pt x="1138555" y="487680"/>
                  </a:lnTo>
                  <a:lnTo>
                    <a:pt x="1165225" y="516890"/>
                  </a:lnTo>
                  <a:lnTo>
                    <a:pt x="1191895" y="547370"/>
                  </a:lnTo>
                  <a:lnTo>
                    <a:pt x="1217295" y="576580"/>
                  </a:lnTo>
                  <a:lnTo>
                    <a:pt x="1241425" y="608330"/>
                  </a:lnTo>
                  <a:lnTo>
                    <a:pt x="1265555" y="640080"/>
                  </a:lnTo>
                  <a:lnTo>
                    <a:pt x="1288415" y="673100"/>
                  </a:lnTo>
                  <a:lnTo>
                    <a:pt x="1311275" y="704850"/>
                  </a:lnTo>
                  <a:lnTo>
                    <a:pt x="1332865" y="739140"/>
                  </a:lnTo>
                  <a:lnTo>
                    <a:pt x="1353185" y="773430"/>
                  </a:lnTo>
                  <a:lnTo>
                    <a:pt x="1372235" y="807720"/>
                  </a:lnTo>
                  <a:lnTo>
                    <a:pt x="1391285" y="842010"/>
                  </a:lnTo>
                  <a:lnTo>
                    <a:pt x="1410335" y="877570"/>
                  </a:lnTo>
                  <a:lnTo>
                    <a:pt x="1426845" y="913130"/>
                  </a:lnTo>
                  <a:lnTo>
                    <a:pt x="1443355" y="949960"/>
                  </a:lnTo>
                  <a:lnTo>
                    <a:pt x="1458595" y="986790"/>
                  </a:lnTo>
                  <a:lnTo>
                    <a:pt x="1472565" y="1023620"/>
                  </a:lnTo>
                  <a:lnTo>
                    <a:pt x="1485265" y="1061720"/>
                  </a:lnTo>
                  <a:lnTo>
                    <a:pt x="1497965" y="1098550"/>
                  </a:lnTo>
                  <a:lnTo>
                    <a:pt x="1509395" y="1136650"/>
                  </a:lnTo>
                  <a:lnTo>
                    <a:pt x="1519555" y="1176020"/>
                  </a:lnTo>
                  <a:lnTo>
                    <a:pt x="1529715" y="1214120"/>
                  </a:lnTo>
                  <a:lnTo>
                    <a:pt x="1537335" y="1253490"/>
                  </a:lnTo>
                  <a:lnTo>
                    <a:pt x="1544955" y="1291590"/>
                  </a:lnTo>
                  <a:lnTo>
                    <a:pt x="1552575" y="1330960"/>
                  </a:lnTo>
                  <a:lnTo>
                    <a:pt x="1557655" y="1370330"/>
                  </a:lnTo>
                  <a:lnTo>
                    <a:pt x="1561465" y="1409700"/>
                  </a:lnTo>
                  <a:lnTo>
                    <a:pt x="1565275" y="1450340"/>
                  </a:lnTo>
                  <a:lnTo>
                    <a:pt x="1567815" y="1489710"/>
                  </a:lnTo>
                  <a:lnTo>
                    <a:pt x="1569085" y="1529080"/>
                  </a:lnTo>
                  <a:lnTo>
                    <a:pt x="1570355" y="1568450"/>
                  </a:lnTo>
                  <a:lnTo>
                    <a:pt x="1569085" y="1568450"/>
                  </a:lnTo>
                  <a:lnTo>
                    <a:pt x="1569085" y="1609090"/>
                  </a:lnTo>
                  <a:lnTo>
                    <a:pt x="1567815" y="1648460"/>
                  </a:lnTo>
                  <a:lnTo>
                    <a:pt x="1565275" y="1687830"/>
                  </a:lnTo>
                  <a:lnTo>
                    <a:pt x="1561465" y="1727200"/>
                  </a:lnTo>
                  <a:lnTo>
                    <a:pt x="1557655" y="1767840"/>
                  </a:lnTo>
                  <a:lnTo>
                    <a:pt x="1551305" y="1805940"/>
                  </a:lnTo>
                  <a:lnTo>
                    <a:pt x="1544955" y="1845310"/>
                  </a:lnTo>
                  <a:lnTo>
                    <a:pt x="1537335" y="1884680"/>
                  </a:lnTo>
                  <a:lnTo>
                    <a:pt x="1528445" y="1924050"/>
                  </a:lnTo>
                  <a:lnTo>
                    <a:pt x="1519555" y="1962150"/>
                  </a:lnTo>
                  <a:lnTo>
                    <a:pt x="1509395" y="2000250"/>
                  </a:lnTo>
                  <a:lnTo>
                    <a:pt x="1497965" y="2038350"/>
                  </a:lnTo>
                  <a:lnTo>
                    <a:pt x="1485265" y="2076450"/>
                  </a:lnTo>
                  <a:lnTo>
                    <a:pt x="1472565" y="2114550"/>
                  </a:lnTo>
                  <a:lnTo>
                    <a:pt x="1457325" y="2151380"/>
                  </a:lnTo>
                  <a:lnTo>
                    <a:pt x="1442085" y="2188210"/>
                  </a:lnTo>
                  <a:lnTo>
                    <a:pt x="1426845" y="2223770"/>
                  </a:lnTo>
                  <a:lnTo>
                    <a:pt x="1409065" y="2260600"/>
                  </a:lnTo>
                  <a:lnTo>
                    <a:pt x="1391285" y="2294890"/>
                  </a:lnTo>
                  <a:lnTo>
                    <a:pt x="1372235" y="2330450"/>
                  </a:lnTo>
                  <a:lnTo>
                    <a:pt x="1351915" y="2364740"/>
                  </a:lnTo>
                  <a:lnTo>
                    <a:pt x="1331595" y="2399030"/>
                  </a:lnTo>
                  <a:lnTo>
                    <a:pt x="1311275" y="2432050"/>
                  </a:lnTo>
                  <a:lnTo>
                    <a:pt x="1288415" y="2465070"/>
                  </a:lnTo>
                  <a:lnTo>
                    <a:pt x="1265555" y="2498090"/>
                  </a:lnTo>
                  <a:lnTo>
                    <a:pt x="1241425" y="2529840"/>
                  </a:lnTo>
                  <a:lnTo>
                    <a:pt x="1216025" y="2560320"/>
                  </a:lnTo>
                  <a:lnTo>
                    <a:pt x="1190625" y="2590800"/>
                  </a:lnTo>
                  <a:lnTo>
                    <a:pt x="1165225" y="2621280"/>
                  </a:lnTo>
                  <a:lnTo>
                    <a:pt x="1137285" y="2650490"/>
                  </a:lnTo>
                  <a:lnTo>
                    <a:pt x="1109345" y="2678430"/>
                  </a:lnTo>
                  <a:lnTo>
                    <a:pt x="1081405" y="2706370"/>
                  </a:lnTo>
                  <a:lnTo>
                    <a:pt x="1052195" y="2733040"/>
                  </a:lnTo>
                  <a:lnTo>
                    <a:pt x="1022985" y="2759710"/>
                  </a:lnTo>
                  <a:lnTo>
                    <a:pt x="992505" y="2785110"/>
                  </a:lnTo>
                  <a:lnTo>
                    <a:pt x="960755" y="2809240"/>
                  </a:lnTo>
                  <a:lnTo>
                    <a:pt x="929005" y="2833370"/>
                  </a:lnTo>
                  <a:lnTo>
                    <a:pt x="897255" y="2857500"/>
                  </a:lnTo>
                  <a:lnTo>
                    <a:pt x="864235" y="2879090"/>
                  </a:lnTo>
                  <a:lnTo>
                    <a:pt x="829945" y="2900680"/>
                  </a:lnTo>
                  <a:lnTo>
                    <a:pt x="796925" y="2921000"/>
                  </a:lnTo>
                  <a:lnTo>
                    <a:pt x="761365" y="2941320"/>
                  </a:lnTo>
                  <a:lnTo>
                    <a:pt x="727075" y="2960370"/>
                  </a:lnTo>
                  <a:lnTo>
                    <a:pt x="691515" y="2978150"/>
                  </a:lnTo>
                  <a:lnTo>
                    <a:pt x="655955" y="2994660"/>
                  </a:lnTo>
                  <a:lnTo>
                    <a:pt x="619125" y="3011170"/>
                  </a:lnTo>
                  <a:lnTo>
                    <a:pt x="582295" y="3026410"/>
                  </a:lnTo>
                  <a:lnTo>
                    <a:pt x="545465" y="3040380"/>
                  </a:lnTo>
                  <a:lnTo>
                    <a:pt x="507365" y="3054350"/>
                  </a:lnTo>
                  <a:lnTo>
                    <a:pt x="470535" y="3065780"/>
                  </a:lnTo>
                  <a:lnTo>
                    <a:pt x="432435" y="3077210"/>
                  </a:lnTo>
                  <a:lnTo>
                    <a:pt x="394335" y="3088640"/>
                  </a:lnTo>
                  <a:lnTo>
                    <a:pt x="354965" y="3097530"/>
                  </a:lnTo>
                  <a:lnTo>
                    <a:pt x="315595" y="3106420"/>
                  </a:lnTo>
                  <a:lnTo>
                    <a:pt x="277495" y="3114040"/>
                  </a:lnTo>
                  <a:lnTo>
                    <a:pt x="238125" y="3120390"/>
                  </a:lnTo>
                  <a:lnTo>
                    <a:pt x="198755" y="3125470"/>
                  </a:lnTo>
                  <a:lnTo>
                    <a:pt x="159385" y="3130550"/>
                  </a:lnTo>
                  <a:lnTo>
                    <a:pt x="120015" y="3133090"/>
                  </a:lnTo>
                  <a:lnTo>
                    <a:pt x="79375" y="3135630"/>
                  </a:lnTo>
                  <a:lnTo>
                    <a:pt x="40005" y="3138170"/>
                  </a:lnTo>
                  <a:lnTo>
                    <a:pt x="635" y="3138170"/>
                  </a:lnTo>
                  <a:lnTo>
                    <a:pt x="0" y="3138150"/>
                  </a:lnTo>
                  <a:lnTo>
                    <a:pt x="0" y="2760967"/>
                  </a:lnTo>
                  <a:lnTo>
                    <a:pt x="635" y="2760980"/>
                  </a:lnTo>
                  <a:lnTo>
                    <a:pt x="62865" y="2759710"/>
                  </a:lnTo>
                  <a:lnTo>
                    <a:pt x="125095" y="2754630"/>
                  </a:lnTo>
                  <a:lnTo>
                    <a:pt x="187325" y="2747010"/>
                  </a:lnTo>
                  <a:lnTo>
                    <a:pt x="248285" y="2735580"/>
                  </a:lnTo>
                  <a:lnTo>
                    <a:pt x="309245" y="2720340"/>
                  </a:lnTo>
                  <a:lnTo>
                    <a:pt x="368935" y="2703830"/>
                  </a:lnTo>
                  <a:lnTo>
                    <a:pt x="427355" y="2682240"/>
                  </a:lnTo>
                  <a:lnTo>
                    <a:pt x="485775" y="2658110"/>
                  </a:lnTo>
                  <a:lnTo>
                    <a:pt x="541655" y="2631440"/>
                  </a:lnTo>
                  <a:lnTo>
                    <a:pt x="597535" y="2602230"/>
                  </a:lnTo>
                  <a:lnTo>
                    <a:pt x="649605" y="2569210"/>
                  </a:lnTo>
                  <a:lnTo>
                    <a:pt x="701675" y="2533650"/>
                  </a:lnTo>
                  <a:lnTo>
                    <a:pt x="751205" y="2495550"/>
                  </a:lnTo>
                  <a:lnTo>
                    <a:pt x="798195" y="2454910"/>
                  </a:lnTo>
                  <a:lnTo>
                    <a:pt x="843915" y="2411730"/>
                  </a:lnTo>
                  <a:lnTo>
                    <a:pt x="887095" y="2367280"/>
                  </a:lnTo>
                  <a:lnTo>
                    <a:pt x="927735" y="2319020"/>
                  </a:lnTo>
                  <a:lnTo>
                    <a:pt x="964565" y="2269490"/>
                  </a:lnTo>
                  <a:lnTo>
                    <a:pt x="1001395" y="2217420"/>
                  </a:lnTo>
                  <a:lnTo>
                    <a:pt x="1033145" y="2164080"/>
                  </a:lnTo>
                  <a:lnTo>
                    <a:pt x="1063625" y="2109470"/>
                  </a:lnTo>
                  <a:lnTo>
                    <a:pt x="1090295" y="2053590"/>
                  </a:lnTo>
                  <a:lnTo>
                    <a:pt x="1114425" y="1996440"/>
                  </a:lnTo>
                  <a:lnTo>
                    <a:pt x="1134745" y="1936750"/>
                  </a:lnTo>
                  <a:lnTo>
                    <a:pt x="1152525" y="1877060"/>
                  </a:lnTo>
                  <a:lnTo>
                    <a:pt x="1167765" y="1816100"/>
                  </a:lnTo>
                  <a:lnTo>
                    <a:pt x="1177925" y="1755140"/>
                  </a:lnTo>
                  <a:lnTo>
                    <a:pt x="1186815" y="1692910"/>
                  </a:lnTo>
                  <a:lnTo>
                    <a:pt x="1191895" y="1630680"/>
                  </a:lnTo>
                  <a:lnTo>
                    <a:pt x="1193165" y="1568450"/>
                  </a:lnTo>
                  <a:lnTo>
                    <a:pt x="1191895" y="1507490"/>
                  </a:lnTo>
                  <a:lnTo>
                    <a:pt x="1186815" y="1447800"/>
                  </a:lnTo>
                  <a:lnTo>
                    <a:pt x="1179195" y="1386840"/>
                  </a:lnTo>
                  <a:lnTo>
                    <a:pt x="1169035" y="1328420"/>
                  </a:lnTo>
                  <a:lnTo>
                    <a:pt x="1155065" y="1268730"/>
                  </a:lnTo>
                  <a:lnTo>
                    <a:pt x="1138555" y="1211580"/>
                  </a:lnTo>
                  <a:lnTo>
                    <a:pt x="1119505" y="1154430"/>
                  </a:lnTo>
                  <a:lnTo>
                    <a:pt x="1096645" y="1097280"/>
                  </a:lnTo>
                  <a:lnTo>
                    <a:pt x="1071245" y="1042670"/>
                  </a:lnTo>
                  <a:lnTo>
                    <a:pt x="1043305" y="989330"/>
                  </a:lnTo>
                  <a:lnTo>
                    <a:pt x="1012825" y="937260"/>
                  </a:lnTo>
                  <a:lnTo>
                    <a:pt x="979805" y="886460"/>
                  </a:lnTo>
                  <a:lnTo>
                    <a:pt x="942975" y="838200"/>
                  </a:lnTo>
                  <a:lnTo>
                    <a:pt x="904875" y="791210"/>
                  </a:lnTo>
                  <a:lnTo>
                    <a:pt x="864235" y="745490"/>
                  </a:lnTo>
                  <a:lnTo>
                    <a:pt x="822325" y="703580"/>
                  </a:lnTo>
                  <a:lnTo>
                    <a:pt x="777875" y="662940"/>
                  </a:lnTo>
                  <a:lnTo>
                    <a:pt x="729615" y="624840"/>
                  </a:lnTo>
                  <a:lnTo>
                    <a:pt x="681355" y="588010"/>
                  </a:lnTo>
                  <a:lnTo>
                    <a:pt x="630555" y="554990"/>
                  </a:lnTo>
                  <a:lnTo>
                    <a:pt x="578485" y="524510"/>
                  </a:lnTo>
                  <a:lnTo>
                    <a:pt x="525145" y="496570"/>
                  </a:lnTo>
                  <a:lnTo>
                    <a:pt x="470535" y="471170"/>
                  </a:lnTo>
                  <a:lnTo>
                    <a:pt x="414655" y="448310"/>
                  </a:lnTo>
                  <a:lnTo>
                    <a:pt x="357505" y="429260"/>
                  </a:lnTo>
                  <a:lnTo>
                    <a:pt x="299085" y="412750"/>
                  </a:lnTo>
                  <a:lnTo>
                    <a:pt x="239395" y="398780"/>
                  </a:lnTo>
                  <a:lnTo>
                    <a:pt x="180975" y="388620"/>
                  </a:lnTo>
                  <a:lnTo>
                    <a:pt x="120015" y="381000"/>
                  </a:lnTo>
                  <a:lnTo>
                    <a:pt x="60325" y="375920"/>
                  </a:lnTo>
                  <a:lnTo>
                    <a:pt x="0" y="37466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200">
              <a:extLst>
                <a:ext uri="{FF2B5EF4-FFF2-40B4-BE49-F238E27FC236}">
                  <a16:creationId xmlns:a16="http://schemas.microsoft.com/office/drawing/2014/main" id="{42E9D095-B7DD-48EA-B55B-B816D73680E5}"/>
                </a:ext>
              </a:extLst>
            </p:cNvPr>
            <p:cNvSpPr/>
            <p:nvPr/>
          </p:nvSpPr>
          <p:spPr>
            <a:xfrm>
              <a:off x="0" y="0"/>
              <a:ext cx="3139440" cy="3138170"/>
            </a:xfrm>
            <a:custGeom>
              <a:avLst/>
              <a:gdLst/>
              <a:ahLst/>
              <a:cxnLst/>
              <a:rect l="0" t="0" r="0" b="0"/>
              <a:pathLst>
                <a:path w="3139440" h="3138170">
                  <a:moveTo>
                    <a:pt x="0" y="1568450"/>
                  </a:moveTo>
                  <a:lnTo>
                    <a:pt x="0" y="1568450"/>
                  </a:lnTo>
                  <a:lnTo>
                    <a:pt x="1270" y="1529080"/>
                  </a:lnTo>
                  <a:lnTo>
                    <a:pt x="2540" y="1489710"/>
                  </a:lnTo>
                  <a:lnTo>
                    <a:pt x="5080" y="1450340"/>
                  </a:lnTo>
                  <a:lnTo>
                    <a:pt x="8890" y="1409700"/>
                  </a:lnTo>
                  <a:lnTo>
                    <a:pt x="12700" y="1370330"/>
                  </a:lnTo>
                  <a:lnTo>
                    <a:pt x="19050" y="1330960"/>
                  </a:lnTo>
                  <a:lnTo>
                    <a:pt x="25400" y="1291590"/>
                  </a:lnTo>
                  <a:lnTo>
                    <a:pt x="33020" y="1253490"/>
                  </a:lnTo>
                  <a:lnTo>
                    <a:pt x="40640" y="1214120"/>
                  </a:lnTo>
                  <a:lnTo>
                    <a:pt x="50800" y="1176020"/>
                  </a:lnTo>
                  <a:lnTo>
                    <a:pt x="60960" y="1136650"/>
                  </a:lnTo>
                  <a:lnTo>
                    <a:pt x="72390" y="1098550"/>
                  </a:lnTo>
                  <a:lnTo>
                    <a:pt x="85090" y="1061720"/>
                  </a:lnTo>
                  <a:lnTo>
                    <a:pt x="97790" y="1023620"/>
                  </a:lnTo>
                  <a:lnTo>
                    <a:pt x="113030" y="986790"/>
                  </a:lnTo>
                  <a:lnTo>
                    <a:pt x="128270" y="949960"/>
                  </a:lnTo>
                  <a:lnTo>
                    <a:pt x="143510" y="913130"/>
                  </a:lnTo>
                  <a:lnTo>
                    <a:pt x="161290" y="877570"/>
                  </a:lnTo>
                  <a:lnTo>
                    <a:pt x="179070" y="842010"/>
                  </a:lnTo>
                  <a:lnTo>
                    <a:pt x="198120" y="807720"/>
                  </a:lnTo>
                  <a:lnTo>
                    <a:pt x="217170" y="773430"/>
                  </a:lnTo>
                  <a:lnTo>
                    <a:pt x="238760" y="739140"/>
                  </a:lnTo>
                  <a:lnTo>
                    <a:pt x="259080" y="704850"/>
                  </a:lnTo>
                  <a:lnTo>
                    <a:pt x="281940" y="673100"/>
                  </a:lnTo>
                  <a:lnTo>
                    <a:pt x="304800" y="640080"/>
                  </a:lnTo>
                  <a:lnTo>
                    <a:pt x="328930" y="608330"/>
                  </a:lnTo>
                  <a:lnTo>
                    <a:pt x="354330" y="576580"/>
                  </a:lnTo>
                  <a:lnTo>
                    <a:pt x="379730" y="547370"/>
                  </a:lnTo>
                  <a:lnTo>
                    <a:pt x="405130" y="516890"/>
                  </a:lnTo>
                  <a:lnTo>
                    <a:pt x="433070" y="487680"/>
                  </a:lnTo>
                  <a:lnTo>
                    <a:pt x="459740" y="459740"/>
                  </a:lnTo>
                  <a:lnTo>
                    <a:pt x="488950" y="431800"/>
                  </a:lnTo>
                  <a:lnTo>
                    <a:pt x="518160" y="405130"/>
                  </a:lnTo>
                  <a:lnTo>
                    <a:pt x="547370" y="378460"/>
                  </a:lnTo>
                  <a:lnTo>
                    <a:pt x="577850" y="353060"/>
                  </a:lnTo>
                  <a:lnTo>
                    <a:pt x="609600" y="327660"/>
                  </a:lnTo>
                  <a:lnTo>
                    <a:pt x="641350" y="304800"/>
                  </a:lnTo>
                  <a:lnTo>
                    <a:pt x="673100" y="280670"/>
                  </a:lnTo>
                  <a:lnTo>
                    <a:pt x="706120" y="259080"/>
                  </a:lnTo>
                  <a:lnTo>
                    <a:pt x="739140" y="237490"/>
                  </a:lnTo>
                  <a:lnTo>
                    <a:pt x="773430" y="217170"/>
                  </a:lnTo>
                  <a:lnTo>
                    <a:pt x="808990" y="196850"/>
                  </a:lnTo>
                  <a:lnTo>
                    <a:pt x="843280" y="177800"/>
                  </a:lnTo>
                  <a:lnTo>
                    <a:pt x="878840" y="160020"/>
                  </a:lnTo>
                  <a:lnTo>
                    <a:pt x="914400" y="143510"/>
                  </a:lnTo>
                  <a:lnTo>
                    <a:pt x="951230" y="127000"/>
                  </a:lnTo>
                  <a:lnTo>
                    <a:pt x="988060" y="111760"/>
                  </a:lnTo>
                  <a:lnTo>
                    <a:pt x="1024890" y="97790"/>
                  </a:lnTo>
                  <a:lnTo>
                    <a:pt x="1061720" y="83820"/>
                  </a:lnTo>
                  <a:lnTo>
                    <a:pt x="1099820" y="71120"/>
                  </a:lnTo>
                  <a:lnTo>
                    <a:pt x="1137920" y="59690"/>
                  </a:lnTo>
                  <a:lnTo>
                    <a:pt x="1176020" y="49530"/>
                  </a:lnTo>
                  <a:lnTo>
                    <a:pt x="1215390" y="40640"/>
                  </a:lnTo>
                  <a:lnTo>
                    <a:pt x="1253490" y="31750"/>
                  </a:lnTo>
                  <a:lnTo>
                    <a:pt x="1292860" y="24130"/>
                  </a:lnTo>
                  <a:lnTo>
                    <a:pt x="1332230" y="17780"/>
                  </a:lnTo>
                  <a:lnTo>
                    <a:pt x="1371600" y="12700"/>
                  </a:lnTo>
                  <a:lnTo>
                    <a:pt x="1410970" y="7620"/>
                  </a:lnTo>
                  <a:lnTo>
                    <a:pt x="1450340" y="3810"/>
                  </a:lnTo>
                  <a:lnTo>
                    <a:pt x="1489710" y="1270"/>
                  </a:lnTo>
                  <a:lnTo>
                    <a:pt x="1530350" y="0"/>
                  </a:lnTo>
                  <a:lnTo>
                    <a:pt x="1569720" y="0"/>
                  </a:lnTo>
                  <a:lnTo>
                    <a:pt x="1569720" y="0"/>
                  </a:lnTo>
                  <a:lnTo>
                    <a:pt x="1609090" y="0"/>
                  </a:lnTo>
                  <a:lnTo>
                    <a:pt x="1649730" y="1270"/>
                  </a:lnTo>
                  <a:lnTo>
                    <a:pt x="1689100" y="3810"/>
                  </a:lnTo>
                  <a:lnTo>
                    <a:pt x="1728470" y="7620"/>
                  </a:lnTo>
                  <a:lnTo>
                    <a:pt x="1767840" y="12700"/>
                  </a:lnTo>
                  <a:lnTo>
                    <a:pt x="1807210" y="17780"/>
                  </a:lnTo>
                  <a:lnTo>
                    <a:pt x="1846580" y="24130"/>
                  </a:lnTo>
                  <a:lnTo>
                    <a:pt x="1885950" y="31750"/>
                  </a:lnTo>
                  <a:lnTo>
                    <a:pt x="1924050" y="40640"/>
                  </a:lnTo>
                  <a:lnTo>
                    <a:pt x="1963420" y="49530"/>
                  </a:lnTo>
                  <a:lnTo>
                    <a:pt x="2001520" y="59690"/>
                  </a:lnTo>
                  <a:lnTo>
                    <a:pt x="2039620" y="71120"/>
                  </a:lnTo>
                  <a:lnTo>
                    <a:pt x="2077720" y="83820"/>
                  </a:lnTo>
                  <a:lnTo>
                    <a:pt x="2114550" y="97790"/>
                  </a:lnTo>
                  <a:lnTo>
                    <a:pt x="2151380" y="111760"/>
                  </a:lnTo>
                  <a:lnTo>
                    <a:pt x="2188210" y="127000"/>
                  </a:lnTo>
                  <a:lnTo>
                    <a:pt x="2225040" y="143510"/>
                  </a:lnTo>
                  <a:lnTo>
                    <a:pt x="2260600" y="160020"/>
                  </a:lnTo>
                  <a:lnTo>
                    <a:pt x="2296160" y="177800"/>
                  </a:lnTo>
                  <a:lnTo>
                    <a:pt x="2331720" y="196850"/>
                  </a:lnTo>
                  <a:lnTo>
                    <a:pt x="2366010" y="217170"/>
                  </a:lnTo>
                  <a:lnTo>
                    <a:pt x="2400300" y="237490"/>
                  </a:lnTo>
                  <a:lnTo>
                    <a:pt x="2433320" y="259080"/>
                  </a:lnTo>
                  <a:lnTo>
                    <a:pt x="2466340" y="280670"/>
                  </a:lnTo>
                  <a:lnTo>
                    <a:pt x="2498090" y="304800"/>
                  </a:lnTo>
                  <a:lnTo>
                    <a:pt x="2529840" y="327660"/>
                  </a:lnTo>
                  <a:lnTo>
                    <a:pt x="2561590" y="353060"/>
                  </a:lnTo>
                  <a:lnTo>
                    <a:pt x="2592070" y="378460"/>
                  </a:lnTo>
                  <a:lnTo>
                    <a:pt x="2621280" y="405130"/>
                  </a:lnTo>
                  <a:lnTo>
                    <a:pt x="2650490" y="431800"/>
                  </a:lnTo>
                  <a:lnTo>
                    <a:pt x="2679700" y="459740"/>
                  </a:lnTo>
                  <a:lnTo>
                    <a:pt x="2707640" y="487680"/>
                  </a:lnTo>
                  <a:lnTo>
                    <a:pt x="2734310" y="516890"/>
                  </a:lnTo>
                  <a:lnTo>
                    <a:pt x="2760980" y="547370"/>
                  </a:lnTo>
                  <a:lnTo>
                    <a:pt x="2786380" y="576580"/>
                  </a:lnTo>
                  <a:lnTo>
                    <a:pt x="2810510" y="608330"/>
                  </a:lnTo>
                  <a:lnTo>
                    <a:pt x="2834640" y="640080"/>
                  </a:lnTo>
                  <a:lnTo>
                    <a:pt x="2857500" y="673100"/>
                  </a:lnTo>
                  <a:lnTo>
                    <a:pt x="2880360" y="704850"/>
                  </a:lnTo>
                  <a:lnTo>
                    <a:pt x="2901950" y="739140"/>
                  </a:lnTo>
                  <a:lnTo>
                    <a:pt x="2922270" y="773430"/>
                  </a:lnTo>
                  <a:lnTo>
                    <a:pt x="2941320" y="807720"/>
                  </a:lnTo>
                  <a:lnTo>
                    <a:pt x="2960370" y="842010"/>
                  </a:lnTo>
                  <a:lnTo>
                    <a:pt x="2979420" y="877570"/>
                  </a:lnTo>
                  <a:lnTo>
                    <a:pt x="2995930" y="913130"/>
                  </a:lnTo>
                  <a:lnTo>
                    <a:pt x="3012440" y="949960"/>
                  </a:lnTo>
                  <a:lnTo>
                    <a:pt x="3027680" y="986790"/>
                  </a:lnTo>
                  <a:lnTo>
                    <a:pt x="3041650" y="1023620"/>
                  </a:lnTo>
                  <a:lnTo>
                    <a:pt x="3054350" y="1061720"/>
                  </a:lnTo>
                  <a:lnTo>
                    <a:pt x="3067050" y="1098550"/>
                  </a:lnTo>
                  <a:lnTo>
                    <a:pt x="3078480" y="1136650"/>
                  </a:lnTo>
                  <a:lnTo>
                    <a:pt x="3088640" y="1176020"/>
                  </a:lnTo>
                  <a:lnTo>
                    <a:pt x="3098800" y="1214120"/>
                  </a:lnTo>
                  <a:lnTo>
                    <a:pt x="3106420" y="1253490"/>
                  </a:lnTo>
                  <a:lnTo>
                    <a:pt x="3114040" y="1291590"/>
                  </a:lnTo>
                  <a:lnTo>
                    <a:pt x="3121660" y="1330960"/>
                  </a:lnTo>
                  <a:lnTo>
                    <a:pt x="3126740" y="1370330"/>
                  </a:lnTo>
                  <a:lnTo>
                    <a:pt x="3130550" y="1409700"/>
                  </a:lnTo>
                  <a:lnTo>
                    <a:pt x="3134360" y="1450340"/>
                  </a:lnTo>
                  <a:lnTo>
                    <a:pt x="3136900" y="1489710"/>
                  </a:lnTo>
                  <a:lnTo>
                    <a:pt x="3138170" y="1529080"/>
                  </a:lnTo>
                  <a:lnTo>
                    <a:pt x="3139440" y="1568450"/>
                  </a:lnTo>
                  <a:lnTo>
                    <a:pt x="3138170" y="1568450"/>
                  </a:lnTo>
                  <a:lnTo>
                    <a:pt x="3138170" y="1609090"/>
                  </a:lnTo>
                  <a:lnTo>
                    <a:pt x="3136900" y="1648460"/>
                  </a:lnTo>
                  <a:lnTo>
                    <a:pt x="3134360" y="1687830"/>
                  </a:lnTo>
                  <a:lnTo>
                    <a:pt x="3130550" y="1727200"/>
                  </a:lnTo>
                  <a:lnTo>
                    <a:pt x="3126740" y="1767840"/>
                  </a:lnTo>
                  <a:lnTo>
                    <a:pt x="3120390" y="1805940"/>
                  </a:lnTo>
                  <a:lnTo>
                    <a:pt x="3114040" y="1845310"/>
                  </a:lnTo>
                  <a:lnTo>
                    <a:pt x="3106420" y="1884680"/>
                  </a:lnTo>
                  <a:lnTo>
                    <a:pt x="3097530" y="1924050"/>
                  </a:lnTo>
                  <a:lnTo>
                    <a:pt x="3088640" y="1962150"/>
                  </a:lnTo>
                  <a:lnTo>
                    <a:pt x="3078480" y="2000250"/>
                  </a:lnTo>
                  <a:lnTo>
                    <a:pt x="3067050" y="2038350"/>
                  </a:lnTo>
                  <a:lnTo>
                    <a:pt x="3054350" y="2076450"/>
                  </a:lnTo>
                  <a:lnTo>
                    <a:pt x="3041650" y="2114550"/>
                  </a:lnTo>
                  <a:lnTo>
                    <a:pt x="3026410" y="2151380"/>
                  </a:lnTo>
                  <a:lnTo>
                    <a:pt x="3011170" y="2188210"/>
                  </a:lnTo>
                  <a:lnTo>
                    <a:pt x="2995930" y="2223770"/>
                  </a:lnTo>
                  <a:lnTo>
                    <a:pt x="2978150" y="2260600"/>
                  </a:lnTo>
                  <a:lnTo>
                    <a:pt x="2960370" y="2294890"/>
                  </a:lnTo>
                  <a:lnTo>
                    <a:pt x="2941320" y="2330450"/>
                  </a:lnTo>
                  <a:lnTo>
                    <a:pt x="2921000" y="2364740"/>
                  </a:lnTo>
                  <a:lnTo>
                    <a:pt x="2900680" y="2399030"/>
                  </a:lnTo>
                  <a:lnTo>
                    <a:pt x="2880360" y="2432050"/>
                  </a:lnTo>
                  <a:lnTo>
                    <a:pt x="2857500" y="2465070"/>
                  </a:lnTo>
                  <a:lnTo>
                    <a:pt x="2834640" y="2498090"/>
                  </a:lnTo>
                  <a:lnTo>
                    <a:pt x="2810510" y="2529840"/>
                  </a:lnTo>
                  <a:lnTo>
                    <a:pt x="2785110" y="2560320"/>
                  </a:lnTo>
                  <a:lnTo>
                    <a:pt x="2759710" y="2590800"/>
                  </a:lnTo>
                  <a:lnTo>
                    <a:pt x="2734310" y="2621280"/>
                  </a:lnTo>
                  <a:lnTo>
                    <a:pt x="2706370" y="2650490"/>
                  </a:lnTo>
                  <a:lnTo>
                    <a:pt x="2678430" y="2678430"/>
                  </a:lnTo>
                  <a:lnTo>
                    <a:pt x="2650490" y="2706370"/>
                  </a:lnTo>
                  <a:lnTo>
                    <a:pt x="2621280" y="2733040"/>
                  </a:lnTo>
                  <a:lnTo>
                    <a:pt x="2592070" y="2759710"/>
                  </a:lnTo>
                  <a:lnTo>
                    <a:pt x="2561590" y="2785110"/>
                  </a:lnTo>
                  <a:lnTo>
                    <a:pt x="2529840" y="2809240"/>
                  </a:lnTo>
                  <a:lnTo>
                    <a:pt x="2498090" y="2833370"/>
                  </a:lnTo>
                  <a:lnTo>
                    <a:pt x="2466340" y="2857500"/>
                  </a:lnTo>
                  <a:lnTo>
                    <a:pt x="2433320" y="2879090"/>
                  </a:lnTo>
                  <a:lnTo>
                    <a:pt x="2399030" y="2900680"/>
                  </a:lnTo>
                  <a:lnTo>
                    <a:pt x="2366010" y="2921000"/>
                  </a:lnTo>
                  <a:lnTo>
                    <a:pt x="2330450" y="2941320"/>
                  </a:lnTo>
                  <a:lnTo>
                    <a:pt x="2296160" y="2960370"/>
                  </a:lnTo>
                  <a:lnTo>
                    <a:pt x="2260600" y="2978150"/>
                  </a:lnTo>
                  <a:lnTo>
                    <a:pt x="2225040" y="2994660"/>
                  </a:lnTo>
                  <a:lnTo>
                    <a:pt x="2188210" y="3011170"/>
                  </a:lnTo>
                  <a:lnTo>
                    <a:pt x="2151380" y="3026410"/>
                  </a:lnTo>
                  <a:lnTo>
                    <a:pt x="2114550" y="3040380"/>
                  </a:lnTo>
                  <a:lnTo>
                    <a:pt x="2076450" y="3054350"/>
                  </a:lnTo>
                  <a:lnTo>
                    <a:pt x="2039620" y="3065780"/>
                  </a:lnTo>
                  <a:lnTo>
                    <a:pt x="2001520" y="3077210"/>
                  </a:lnTo>
                  <a:lnTo>
                    <a:pt x="1963420" y="3088640"/>
                  </a:lnTo>
                  <a:lnTo>
                    <a:pt x="1924050" y="3097530"/>
                  </a:lnTo>
                  <a:lnTo>
                    <a:pt x="1884680" y="3106420"/>
                  </a:lnTo>
                  <a:lnTo>
                    <a:pt x="1846580" y="3114040"/>
                  </a:lnTo>
                  <a:lnTo>
                    <a:pt x="1807210" y="3120390"/>
                  </a:lnTo>
                  <a:lnTo>
                    <a:pt x="1767840" y="3125470"/>
                  </a:lnTo>
                  <a:lnTo>
                    <a:pt x="1728470" y="3130550"/>
                  </a:lnTo>
                  <a:lnTo>
                    <a:pt x="1689100" y="3133090"/>
                  </a:lnTo>
                  <a:lnTo>
                    <a:pt x="1648460" y="3135630"/>
                  </a:lnTo>
                  <a:lnTo>
                    <a:pt x="1609090" y="3138170"/>
                  </a:lnTo>
                  <a:lnTo>
                    <a:pt x="1569720" y="3138170"/>
                  </a:lnTo>
                  <a:lnTo>
                    <a:pt x="1569720" y="3138170"/>
                  </a:lnTo>
                  <a:lnTo>
                    <a:pt x="1530350" y="3136900"/>
                  </a:lnTo>
                  <a:lnTo>
                    <a:pt x="1489710" y="3135630"/>
                  </a:lnTo>
                  <a:lnTo>
                    <a:pt x="1450340" y="3133090"/>
                  </a:lnTo>
                  <a:lnTo>
                    <a:pt x="1410970" y="3129280"/>
                  </a:lnTo>
                  <a:lnTo>
                    <a:pt x="1371600" y="3125470"/>
                  </a:lnTo>
                  <a:lnTo>
                    <a:pt x="1332230" y="3120390"/>
                  </a:lnTo>
                  <a:lnTo>
                    <a:pt x="1292860" y="3112770"/>
                  </a:lnTo>
                  <a:lnTo>
                    <a:pt x="1253490" y="3105150"/>
                  </a:lnTo>
                  <a:lnTo>
                    <a:pt x="1215390" y="3097530"/>
                  </a:lnTo>
                  <a:lnTo>
                    <a:pt x="1176020" y="3087370"/>
                  </a:lnTo>
                  <a:lnTo>
                    <a:pt x="1137920" y="3077210"/>
                  </a:lnTo>
                  <a:lnTo>
                    <a:pt x="1099820" y="3065780"/>
                  </a:lnTo>
                  <a:lnTo>
                    <a:pt x="1061720" y="3053080"/>
                  </a:lnTo>
                  <a:lnTo>
                    <a:pt x="1024890" y="3040380"/>
                  </a:lnTo>
                  <a:lnTo>
                    <a:pt x="986790" y="3026410"/>
                  </a:lnTo>
                  <a:lnTo>
                    <a:pt x="951230" y="3011170"/>
                  </a:lnTo>
                  <a:lnTo>
                    <a:pt x="914400" y="2994660"/>
                  </a:lnTo>
                  <a:lnTo>
                    <a:pt x="878840" y="2978150"/>
                  </a:lnTo>
                  <a:lnTo>
                    <a:pt x="843280" y="2959100"/>
                  </a:lnTo>
                  <a:lnTo>
                    <a:pt x="807720" y="2940050"/>
                  </a:lnTo>
                  <a:lnTo>
                    <a:pt x="773430" y="2921000"/>
                  </a:lnTo>
                  <a:lnTo>
                    <a:pt x="739140" y="2900680"/>
                  </a:lnTo>
                  <a:lnTo>
                    <a:pt x="706120" y="2879090"/>
                  </a:lnTo>
                  <a:lnTo>
                    <a:pt x="673100" y="2856230"/>
                  </a:lnTo>
                  <a:lnTo>
                    <a:pt x="640080" y="2833370"/>
                  </a:lnTo>
                  <a:lnTo>
                    <a:pt x="609600" y="2809240"/>
                  </a:lnTo>
                  <a:lnTo>
                    <a:pt x="577850" y="2785110"/>
                  </a:lnTo>
                  <a:lnTo>
                    <a:pt x="547370" y="2758440"/>
                  </a:lnTo>
                  <a:lnTo>
                    <a:pt x="518160" y="2733040"/>
                  </a:lnTo>
                  <a:lnTo>
                    <a:pt x="488950" y="2706370"/>
                  </a:lnTo>
                  <a:lnTo>
                    <a:pt x="459740" y="2678430"/>
                  </a:lnTo>
                  <a:lnTo>
                    <a:pt x="431800" y="2649220"/>
                  </a:lnTo>
                  <a:lnTo>
                    <a:pt x="405130" y="2620010"/>
                  </a:lnTo>
                  <a:lnTo>
                    <a:pt x="378460" y="2590800"/>
                  </a:lnTo>
                  <a:lnTo>
                    <a:pt x="353060" y="2560320"/>
                  </a:lnTo>
                  <a:lnTo>
                    <a:pt x="328930" y="2528570"/>
                  </a:lnTo>
                  <a:lnTo>
                    <a:pt x="304800" y="2496820"/>
                  </a:lnTo>
                  <a:lnTo>
                    <a:pt x="281940" y="2465070"/>
                  </a:lnTo>
                  <a:lnTo>
                    <a:pt x="259080" y="2432050"/>
                  </a:lnTo>
                  <a:lnTo>
                    <a:pt x="237490" y="2399030"/>
                  </a:lnTo>
                  <a:lnTo>
                    <a:pt x="217170" y="2364740"/>
                  </a:lnTo>
                  <a:lnTo>
                    <a:pt x="198120" y="2330450"/>
                  </a:lnTo>
                  <a:lnTo>
                    <a:pt x="177800" y="2294890"/>
                  </a:lnTo>
                  <a:lnTo>
                    <a:pt x="160020" y="2259330"/>
                  </a:lnTo>
                  <a:lnTo>
                    <a:pt x="143510" y="2223770"/>
                  </a:lnTo>
                  <a:lnTo>
                    <a:pt x="127000" y="2186940"/>
                  </a:lnTo>
                  <a:lnTo>
                    <a:pt x="111760" y="2150110"/>
                  </a:lnTo>
                  <a:lnTo>
                    <a:pt x="97790" y="2113280"/>
                  </a:lnTo>
                  <a:lnTo>
                    <a:pt x="85090" y="2076450"/>
                  </a:lnTo>
                  <a:lnTo>
                    <a:pt x="72390" y="2038350"/>
                  </a:lnTo>
                  <a:lnTo>
                    <a:pt x="60960" y="2000250"/>
                  </a:lnTo>
                  <a:lnTo>
                    <a:pt x="50800" y="1962150"/>
                  </a:lnTo>
                  <a:lnTo>
                    <a:pt x="40640" y="1922780"/>
                  </a:lnTo>
                  <a:lnTo>
                    <a:pt x="31750" y="1884680"/>
                  </a:lnTo>
                  <a:lnTo>
                    <a:pt x="24130" y="1845310"/>
                  </a:lnTo>
                  <a:lnTo>
                    <a:pt x="17780" y="1805940"/>
                  </a:lnTo>
                  <a:lnTo>
                    <a:pt x="12700" y="1766570"/>
                  </a:lnTo>
                  <a:lnTo>
                    <a:pt x="7620" y="1727200"/>
                  </a:lnTo>
                  <a:lnTo>
                    <a:pt x="5080" y="1687830"/>
                  </a:lnTo>
                  <a:lnTo>
                    <a:pt x="2540" y="1648460"/>
                  </a:lnTo>
                  <a:lnTo>
                    <a:pt x="0" y="1607820"/>
                  </a:lnTo>
                  <a:lnTo>
                    <a:pt x="0" y="1568450"/>
                  </a:lnTo>
                  <a:lnTo>
                    <a:pt x="0" y="156845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201">
              <a:extLst>
                <a:ext uri="{FF2B5EF4-FFF2-40B4-BE49-F238E27FC236}">
                  <a16:creationId xmlns:a16="http://schemas.microsoft.com/office/drawing/2014/main" id="{FE7621B0-52F7-46C9-AB19-908850E87B18}"/>
                </a:ext>
              </a:extLst>
            </p:cNvPr>
            <p:cNvSpPr/>
            <p:nvPr/>
          </p:nvSpPr>
          <p:spPr>
            <a:xfrm>
              <a:off x="375920" y="374650"/>
              <a:ext cx="2386330" cy="2386330"/>
            </a:xfrm>
            <a:custGeom>
              <a:avLst/>
              <a:gdLst/>
              <a:ahLst/>
              <a:cxnLst/>
              <a:rect l="0" t="0" r="0" b="0"/>
              <a:pathLst>
                <a:path w="2386330" h="2386330">
                  <a:moveTo>
                    <a:pt x="0" y="1193800"/>
                  </a:moveTo>
                  <a:lnTo>
                    <a:pt x="0" y="1193800"/>
                  </a:lnTo>
                  <a:lnTo>
                    <a:pt x="2540" y="1256030"/>
                  </a:lnTo>
                  <a:lnTo>
                    <a:pt x="6350" y="1318260"/>
                  </a:lnTo>
                  <a:lnTo>
                    <a:pt x="15240" y="1380490"/>
                  </a:lnTo>
                  <a:lnTo>
                    <a:pt x="26670" y="1442720"/>
                  </a:lnTo>
                  <a:lnTo>
                    <a:pt x="40640" y="1503680"/>
                  </a:lnTo>
                  <a:lnTo>
                    <a:pt x="58420" y="1563370"/>
                  </a:lnTo>
                  <a:lnTo>
                    <a:pt x="78740" y="1621790"/>
                  </a:lnTo>
                  <a:lnTo>
                    <a:pt x="102870" y="1678940"/>
                  </a:lnTo>
                  <a:lnTo>
                    <a:pt x="130810" y="1736090"/>
                  </a:lnTo>
                  <a:lnTo>
                    <a:pt x="160020" y="1790700"/>
                  </a:lnTo>
                  <a:lnTo>
                    <a:pt x="193040" y="1844040"/>
                  </a:lnTo>
                  <a:lnTo>
                    <a:pt x="228600" y="1894840"/>
                  </a:lnTo>
                  <a:lnTo>
                    <a:pt x="266700" y="1944370"/>
                  </a:lnTo>
                  <a:lnTo>
                    <a:pt x="307340" y="1992630"/>
                  </a:lnTo>
                  <a:lnTo>
                    <a:pt x="349250" y="2038350"/>
                  </a:lnTo>
                  <a:lnTo>
                    <a:pt x="394970" y="2080260"/>
                  </a:lnTo>
                  <a:lnTo>
                    <a:pt x="441960" y="2120900"/>
                  </a:lnTo>
                  <a:lnTo>
                    <a:pt x="492760" y="2159000"/>
                  </a:lnTo>
                  <a:lnTo>
                    <a:pt x="543560" y="2194560"/>
                  </a:lnTo>
                  <a:lnTo>
                    <a:pt x="596900" y="2227580"/>
                  </a:lnTo>
                  <a:lnTo>
                    <a:pt x="651510" y="2256790"/>
                  </a:lnTo>
                  <a:lnTo>
                    <a:pt x="708660" y="2283460"/>
                  </a:lnTo>
                  <a:lnTo>
                    <a:pt x="765810" y="2307590"/>
                  </a:lnTo>
                  <a:lnTo>
                    <a:pt x="825500" y="2329180"/>
                  </a:lnTo>
                  <a:lnTo>
                    <a:pt x="885190" y="2345690"/>
                  </a:lnTo>
                  <a:lnTo>
                    <a:pt x="944880" y="2360930"/>
                  </a:lnTo>
                  <a:lnTo>
                    <a:pt x="1007110" y="2372360"/>
                  </a:lnTo>
                  <a:lnTo>
                    <a:pt x="1069340" y="2379980"/>
                  </a:lnTo>
                  <a:lnTo>
                    <a:pt x="1131570" y="2385060"/>
                  </a:lnTo>
                  <a:lnTo>
                    <a:pt x="1193800" y="2386330"/>
                  </a:lnTo>
                  <a:lnTo>
                    <a:pt x="1193800" y="2386330"/>
                  </a:lnTo>
                  <a:lnTo>
                    <a:pt x="1256030" y="2385060"/>
                  </a:lnTo>
                  <a:lnTo>
                    <a:pt x="1318260" y="2379980"/>
                  </a:lnTo>
                  <a:lnTo>
                    <a:pt x="1380490" y="2372360"/>
                  </a:lnTo>
                  <a:lnTo>
                    <a:pt x="1441450" y="2360930"/>
                  </a:lnTo>
                  <a:lnTo>
                    <a:pt x="1502410" y="2345690"/>
                  </a:lnTo>
                  <a:lnTo>
                    <a:pt x="1562100" y="2329180"/>
                  </a:lnTo>
                  <a:lnTo>
                    <a:pt x="1620520" y="2307590"/>
                  </a:lnTo>
                  <a:lnTo>
                    <a:pt x="1678940" y="2283460"/>
                  </a:lnTo>
                  <a:lnTo>
                    <a:pt x="1734820" y="2256790"/>
                  </a:lnTo>
                  <a:lnTo>
                    <a:pt x="1790700" y="2227580"/>
                  </a:lnTo>
                  <a:lnTo>
                    <a:pt x="1842770" y="2194560"/>
                  </a:lnTo>
                  <a:lnTo>
                    <a:pt x="1894840" y="2159000"/>
                  </a:lnTo>
                  <a:lnTo>
                    <a:pt x="1944370" y="2120900"/>
                  </a:lnTo>
                  <a:lnTo>
                    <a:pt x="1991360" y="2080260"/>
                  </a:lnTo>
                  <a:lnTo>
                    <a:pt x="2037080" y="2037080"/>
                  </a:lnTo>
                  <a:lnTo>
                    <a:pt x="2080260" y="1992630"/>
                  </a:lnTo>
                  <a:lnTo>
                    <a:pt x="2120900" y="1944370"/>
                  </a:lnTo>
                  <a:lnTo>
                    <a:pt x="2157730" y="1894840"/>
                  </a:lnTo>
                  <a:lnTo>
                    <a:pt x="2194560" y="1842770"/>
                  </a:lnTo>
                  <a:lnTo>
                    <a:pt x="2226310" y="1789430"/>
                  </a:lnTo>
                  <a:lnTo>
                    <a:pt x="2256790" y="1734820"/>
                  </a:lnTo>
                  <a:lnTo>
                    <a:pt x="2283460" y="1678940"/>
                  </a:lnTo>
                  <a:lnTo>
                    <a:pt x="2307590" y="1621790"/>
                  </a:lnTo>
                  <a:lnTo>
                    <a:pt x="2327910" y="1562100"/>
                  </a:lnTo>
                  <a:lnTo>
                    <a:pt x="2345690" y="1502410"/>
                  </a:lnTo>
                  <a:lnTo>
                    <a:pt x="2360930" y="1441450"/>
                  </a:lnTo>
                  <a:lnTo>
                    <a:pt x="2371090" y="1380490"/>
                  </a:lnTo>
                  <a:lnTo>
                    <a:pt x="2379980" y="1318260"/>
                  </a:lnTo>
                  <a:lnTo>
                    <a:pt x="2385060" y="1256030"/>
                  </a:lnTo>
                  <a:lnTo>
                    <a:pt x="2386330" y="1193800"/>
                  </a:lnTo>
                  <a:lnTo>
                    <a:pt x="2386330" y="1193800"/>
                  </a:lnTo>
                  <a:lnTo>
                    <a:pt x="2385060" y="1132840"/>
                  </a:lnTo>
                  <a:lnTo>
                    <a:pt x="2379980" y="1073150"/>
                  </a:lnTo>
                  <a:lnTo>
                    <a:pt x="2372360" y="1012190"/>
                  </a:lnTo>
                  <a:lnTo>
                    <a:pt x="2362200" y="953770"/>
                  </a:lnTo>
                  <a:lnTo>
                    <a:pt x="2348230" y="894080"/>
                  </a:lnTo>
                  <a:lnTo>
                    <a:pt x="2331720" y="836930"/>
                  </a:lnTo>
                  <a:lnTo>
                    <a:pt x="2312670" y="779780"/>
                  </a:lnTo>
                  <a:lnTo>
                    <a:pt x="2289810" y="722630"/>
                  </a:lnTo>
                  <a:lnTo>
                    <a:pt x="2264410" y="668020"/>
                  </a:lnTo>
                  <a:lnTo>
                    <a:pt x="2236470" y="614680"/>
                  </a:lnTo>
                  <a:lnTo>
                    <a:pt x="2205990" y="562610"/>
                  </a:lnTo>
                  <a:lnTo>
                    <a:pt x="2172970" y="511810"/>
                  </a:lnTo>
                  <a:lnTo>
                    <a:pt x="2136140" y="463550"/>
                  </a:lnTo>
                  <a:lnTo>
                    <a:pt x="2098040" y="416560"/>
                  </a:lnTo>
                  <a:lnTo>
                    <a:pt x="2057400" y="370840"/>
                  </a:lnTo>
                  <a:lnTo>
                    <a:pt x="2015490" y="328930"/>
                  </a:lnTo>
                  <a:lnTo>
                    <a:pt x="1971040" y="288290"/>
                  </a:lnTo>
                  <a:lnTo>
                    <a:pt x="1922780" y="250190"/>
                  </a:lnTo>
                  <a:lnTo>
                    <a:pt x="1874520" y="213360"/>
                  </a:lnTo>
                  <a:lnTo>
                    <a:pt x="1823720" y="180340"/>
                  </a:lnTo>
                  <a:lnTo>
                    <a:pt x="1771650" y="149860"/>
                  </a:lnTo>
                  <a:lnTo>
                    <a:pt x="1718310" y="121920"/>
                  </a:lnTo>
                  <a:lnTo>
                    <a:pt x="1663700" y="96520"/>
                  </a:lnTo>
                  <a:lnTo>
                    <a:pt x="1607820" y="73660"/>
                  </a:lnTo>
                  <a:lnTo>
                    <a:pt x="1550670" y="54610"/>
                  </a:lnTo>
                  <a:lnTo>
                    <a:pt x="1492250" y="38100"/>
                  </a:lnTo>
                  <a:lnTo>
                    <a:pt x="1432560" y="24130"/>
                  </a:lnTo>
                  <a:lnTo>
                    <a:pt x="1374140" y="13970"/>
                  </a:lnTo>
                  <a:lnTo>
                    <a:pt x="1313180" y="6350"/>
                  </a:lnTo>
                  <a:lnTo>
                    <a:pt x="1253490" y="1270"/>
                  </a:lnTo>
                  <a:lnTo>
                    <a:pt x="1192530" y="0"/>
                  </a:lnTo>
                  <a:lnTo>
                    <a:pt x="1192530" y="0"/>
                  </a:lnTo>
                  <a:lnTo>
                    <a:pt x="1132840" y="1270"/>
                  </a:lnTo>
                  <a:lnTo>
                    <a:pt x="1071880" y="6350"/>
                  </a:lnTo>
                  <a:lnTo>
                    <a:pt x="1012190" y="13970"/>
                  </a:lnTo>
                  <a:lnTo>
                    <a:pt x="952500" y="24130"/>
                  </a:lnTo>
                  <a:lnTo>
                    <a:pt x="894080" y="38100"/>
                  </a:lnTo>
                  <a:lnTo>
                    <a:pt x="835660" y="54610"/>
                  </a:lnTo>
                  <a:lnTo>
                    <a:pt x="778510" y="73660"/>
                  </a:lnTo>
                  <a:lnTo>
                    <a:pt x="722630" y="96520"/>
                  </a:lnTo>
                  <a:lnTo>
                    <a:pt x="666750" y="121920"/>
                  </a:lnTo>
                  <a:lnTo>
                    <a:pt x="613410" y="149860"/>
                  </a:lnTo>
                  <a:lnTo>
                    <a:pt x="561340" y="180340"/>
                  </a:lnTo>
                  <a:lnTo>
                    <a:pt x="510540" y="213360"/>
                  </a:lnTo>
                  <a:lnTo>
                    <a:pt x="462280" y="248920"/>
                  </a:lnTo>
                  <a:lnTo>
                    <a:pt x="415290" y="287020"/>
                  </a:lnTo>
                  <a:lnTo>
                    <a:pt x="370840" y="327660"/>
                  </a:lnTo>
                  <a:lnTo>
                    <a:pt x="327660" y="370840"/>
                  </a:lnTo>
                  <a:lnTo>
                    <a:pt x="287020" y="415290"/>
                  </a:lnTo>
                  <a:lnTo>
                    <a:pt x="248920" y="462280"/>
                  </a:lnTo>
                  <a:lnTo>
                    <a:pt x="213360" y="511810"/>
                  </a:lnTo>
                  <a:lnTo>
                    <a:pt x="180340" y="561340"/>
                  </a:lnTo>
                  <a:lnTo>
                    <a:pt x="149860" y="613410"/>
                  </a:lnTo>
                  <a:lnTo>
                    <a:pt x="121920" y="668020"/>
                  </a:lnTo>
                  <a:lnTo>
                    <a:pt x="96520" y="722630"/>
                  </a:lnTo>
                  <a:lnTo>
                    <a:pt x="73660" y="778510"/>
                  </a:lnTo>
                  <a:lnTo>
                    <a:pt x="54610" y="835660"/>
                  </a:lnTo>
                  <a:lnTo>
                    <a:pt x="38100" y="894080"/>
                  </a:lnTo>
                  <a:lnTo>
                    <a:pt x="24130" y="952500"/>
                  </a:lnTo>
                  <a:lnTo>
                    <a:pt x="12700" y="1012190"/>
                  </a:lnTo>
                  <a:lnTo>
                    <a:pt x="5080" y="1073150"/>
                  </a:lnTo>
                  <a:lnTo>
                    <a:pt x="1270" y="1132840"/>
                  </a:lnTo>
                  <a:lnTo>
                    <a:pt x="0" y="1192530"/>
                  </a:lnTo>
                  <a:lnTo>
                    <a:pt x="0" y="119380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202">
              <a:extLst>
                <a:ext uri="{FF2B5EF4-FFF2-40B4-BE49-F238E27FC236}">
                  <a16:creationId xmlns:a16="http://schemas.microsoft.com/office/drawing/2014/main" id="{B1414AA3-3F92-46FD-A1C5-5CCFDDE3E5AA}"/>
                </a:ext>
              </a:extLst>
            </p:cNvPr>
            <p:cNvSpPr/>
            <p:nvPr/>
          </p:nvSpPr>
          <p:spPr>
            <a:xfrm>
              <a:off x="116840" y="1654810"/>
              <a:ext cx="2890520" cy="2540"/>
            </a:xfrm>
            <a:custGeom>
              <a:avLst/>
              <a:gdLst/>
              <a:ahLst/>
              <a:cxnLst/>
              <a:rect l="0" t="0" r="0" b="0"/>
              <a:pathLst>
                <a:path w="2890520" h="2540">
                  <a:moveTo>
                    <a:pt x="0" y="0"/>
                  </a:moveTo>
                  <a:lnTo>
                    <a:pt x="2890520" y="2540"/>
                  </a:lnTo>
                </a:path>
              </a:pathLst>
            </a:custGeom>
            <a:ln w="28393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203">
              <a:extLst>
                <a:ext uri="{FF2B5EF4-FFF2-40B4-BE49-F238E27FC236}">
                  <a16:creationId xmlns:a16="http://schemas.microsoft.com/office/drawing/2014/main" id="{8C4E17AC-D7A1-4BE3-BAC3-D772EBAC51C6}"/>
                </a:ext>
              </a:extLst>
            </p:cNvPr>
            <p:cNvSpPr/>
            <p:nvPr/>
          </p:nvSpPr>
          <p:spPr>
            <a:xfrm>
              <a:off x="116840" y="1634490"/>
              <a:ext cx="2890520" cy="2540"/>
            </a:xfrm>
            <a:custGeom>
              <a:avLst/>
              <a:gdLst/>
              <a:ahLst/>
              <a:cxnLst/>
              <a:rect l="0" t="0" r="0" b="0"/>
              <a:pathLst>
                <a:path w="2890520" h="2540">
                  <a:moveTo>
                    <a:pt x="0" y="0"/>
                  </a:moveTo>
                  <a:lnTo>
                    <a:pt x="2890520" y="2540"/>
                  </a:lnTo>
                </a:path>
              </a:pathLst>
            </a:custGeom>
            <a:ln w="28393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204">
              <a:extLst>
                <a:ext uri="{FF2B5EF4-FFF2-40B4-BE49-F238E27FC236}">
                  <a16:creationId xmlns:a16="http://schemas.microsoft.com/office/drawing/2014/main" id="{177BA0BC-5094-498B-8FB3-1F1C531E97A2}"/>
                </a:ext>
              </a:extLst>
            </p:cNvPr>
            <p:cNvSpPr/>
            <p:nvPr/>
          </p:nvSpPr>
          <p:spPr>
            <a:xfrm>
              <a:off x="1562100" y="151130"/>
              <a:ext cx="2540" cy="2832100"/>
            </a:xfrm>
            <a:custGeom>
              <a:avLst/>
              <a:gdLst/>
              <a:ahLst/>
              <a:cxnLst/>
              <a:rect l="0" t="0" r="0" b="0"/>
              <a:pathLst>
                <a:path w="2540" h="2832100">
                  <a:moveTo>
                    <a:pt x="2540" y="0"/>
                  </a:moveTo>
                  <a:lnTo>
                    <a:pt x="0" y="2832100"/>
                  </a:lnTo>
                </a:path>
              </a:pathLst>
            </a:custGeom>
            <a:ln w="28393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205">
              <a:extLst>
                <a:ext uri="{FF2B5EF4-FFF2-40B4-BE49-F238E27FC236}">
                  <a16:creationId xmlns:a16="http://schemas.microsoft.com/office/drawing/2014/main" id="{DC8D3CDA-BF70-4338-BFDA-57A5FA8BDF41}"/>
                </a:ext>
              </a:extLst>
            </p:cNvPr>
            <p:cNvSpPr/>
            <p:nvPr/>
          </p:nvSpPr>
          <p:spPr>
            <a:xfrm>
              <a:off x="1562100" y="130810"/>
              <a:ext cx="2540" cy="2832100"/>
            </a:xfrm>
            <a:custGeom>
              <a:avLst/>
              <a:gdLst/>
              <a:ahLst/>
              <a:cxnLst/>
              <a:rect l="0" t="0" r="0" b="0"/>
              <a:pathLst>
                <a:path w="2540" h="2832100">
                  <a:moveTo>
                    <a:pt x="2540" y="0"/>
                  </a:moveTo>
                  <a:lnTo>
                    <a:pt x="0" y="2832100"/>
                  </a:lnTo>
                </a:path>
              </a:pathLst>
            </a:custGeom>
            <a:ln w="28393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206">
              <a:extLst>
                <a:ext uri="{FF2B5EF4-FFF2-40B4-BE49-F238E27FC236}">
                  <a16:creationId xmlns:a16="http://schemas.microsoft.com/office/drawing/2014/main" id="{47B2B13A-D853-4204-BD55-3A941A0F5A38}"/>
                </a:ext>
              </a:extLst>
            </p:cNvPr>
            <p:cNvSpPr/>
            <p:nvPr/>
          </p:nvSpPr>
          <p:spPr>
            <a:xfrm>
              <a:off x="1564640" y="151130"/>
              <a:ext cx="2540" cy="685800"/>
            </a:xfrm>
            <a:custGeom>
              <a:avLst/>
              <a:gdLst/>
              <a:ahLst/>
              <a:cxnLst/>
              <a:rect l="0" t="0" r="0" b="0"/>
              <a:pathLst>
                <a:path w="2540" h="685800">
                  <a:moveTo>
                    <a:pt x="0" y="685800"/>
                  </a:moveTo>
                  <a:lnTo>
                    <a:pt x="2540" y="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207">
              <a:extLst>
                <a:ext uri="{FF2B5EF4-FFF2-40B4-BE49-F238E27FC236}">
                  <a16:creationId xmlns:a16="http://schemas.microsoft.com/office/drawing/2014/main" id="{BFE2317B-DF85-4839-956C-F14FCD67E782}"/>
                </a:ext>
              </a:extLst>
            </p:cNvPr>
            <p:cNvSpPr/>
            <p:nvPr/>
          </p:nvSpPr>
          <p:spPr>
            <a:xfrm>
              <a:off x="1564640" y="130810"/>
              <a:ext cx="2540" cy="685800"/>
            </a:xfrm>
            <a:custGeom>
              <a:avLst/>
              <a:gdLst/>
              <a:ahLst/>
              <a:cxnLst/>
              <a:rect l="0" t="0" r="0" b="0"/>
              <a:pathLst>
                <a:path w="2540" h="685800">
                  <a:moveTo>
                    <a:pt x="0" y="685800"/>
                  </a:moveTo>
                  <a:lnTo>
                    <a:pt x="2540" y="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208">
              <a:extLst>
                <a:ext uri="{FF2B5EF4-FFF2-40B4-BE49-F238E27FC236}">
                  <a16:creationId xmlns:a16="http://schemas.microsoft.com/office/drawing/2014/main" id="{9F88776F-75C1-41B5-B1E7-F3A3F1532F60}"/>
                </a:ext>
              </a:extLst>
            </p:cNvPr>
            <p:cNvSpPr/>
            <p:nvPr/>
          </p:nvSpPr>
          <p:spPr>
            <a:xfrm>
              <a:off x="1567180" y="2297430"/>
              <a:ext cx="2540" cy="685800"/>
            </a:xfrm>
            <a:custGeom>
              <a:avLst/>
              <a:gdLst/>
              <a:ahLst/>
              <a:cxnLst/>
              <a:rect l="0" t="0" r="0" b="0"/>
              <a:pathLst>
                <a:path w="2540" h="685800">
                  <a:moveTo>
                    <a:pt x="0" y="685800"/>
                  </a:moveTo>
                  <a:lnTo>
                    <a:pt x="2540" y="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209">
              <a:extLst>
                <a:ext uri="{FF2B5EF4-FFF2-40B4-BE49-F238E27FC236}">
                  <a16:creationId xmlns:a16="http://schemas.microsoft.com/office/drawing/2014/main" id="{8EAC043F-90AD-45CE-9B9D-5C4296B63A9C}"/>
                </a:ext>
              </a:extLst>
            </p:cNvPr>
            <p:cNvSpPr/>
            <p:nvPr/>
          </p:nvSpPr>
          <p:spPr>
            <a:xfrm>
              <a:off x="1567180" y="2277110"/>
              <a:ext cx="2540" cy="685800"/>
            </a:xfrm>
            <a:custGeom>
              <a:avLst/>
              <a:gdLst/>
              <a:ahLst/>
              <a:cxnLst/>
              <a:rect l="0" t="0" r="0" b="0"/>
              <a:pathLst>
                <a:path w="2540" h="685800">
                  <a:moveTo>
                    <a:pt x="0" y="685800"/>
                  </a:moveTo>
                  <a:lnTo>
                    <a:pt x="2540" y="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210">
              <a:extLst>
                <a:ext uri="{FF2B5EF4-FFF2-40B4-BE49-F238E27FC236}">
                  <a16:creationId xmlns:a16="http://schemas.microsoft.com/office/drawing/2014/main" id="{A2272D5E-913E-4CFB-825C-0C6667FAB747}"/>
                </a:ext>
              </a:extLst>
            </p:cNvPr>
            <p:cNvSpPr/>
            <p:nvPr/>
          </p:nvSpPr>
          <p:spPr>
            <a:xfrm>
              <a:off x="116840" y="1657350"/>
              <a:ext cx="687070" cy="2540"/>
            </a:xfrm>
            <a:custGeom>
              <a:avLst/>
              <a:gdLst/>
              <a:ahLst/>
              <a:cxnLst/>
              <a:rect l="0" t="0" r="0" b="0"/>
              <a:pathLst>
                <a:path w="687070" h="2540">
                  <a:moveTo>
                    <a:pt x="0" y="0"/>
                  </a:moveTo>
                  <a:lnTo>
                    <a:pt x="687070" y="254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211">
              <a:extLst>
                <a:ext uri="{FF2B5EF4-FFF2-40B4-BE49-F238E27FC236}">
                  <a16:creationId xmlns:a16="http://schemas.microsoft.com/office/drawing/2014/main" id="{9C892E0D-C683-4C43-940F-E4201D589D93}"/>
                </a:ext>
              </a:extLst>
            </p:cNvPr>
            <p:cNvSpPr/>
            <p:nvPr/>
          </p:nvSpPr>
          <p:spPr>
            <a:xfrm>
              <a:off x="116840" y="1637030"/>
              <a:ext cx="687070" cy="2540"/>
            </a:xfrm>
            <a:custGeom>
              <a:avLst/>
              <a:gdLst/>
              <a:ahLst/>
              <a:cxnLst/>
              <a:rect l="0" t="0" r="0" b="0"/>
              <a:pathLst>
                <a:path w="687070" h="2540">
                  <a:moveTo>
                    <a:pt x="0" y="0"/>
                  </a:moveTo>
                  <a:lnTo>
                    <a:pt x="687070" y="254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212">
              <a:extLst>
                <a:ext uri="{FF2B5EF4-FFF2-40B4-BE49-F238E27FC236}">
                  <a16:creationId xmlns:a16="http://schemas.microsoft.com/office/drawing/2014/main" id="{0827E75D-472B-44A2-A8A7-73697AA3FE20}"/>
                </a:ext>
              </a:extLst>
            </p:cNvPr>
            <p:cNvSpPr/>
            <p:nvPr/>
          </p:nvSpPr>
          <p:spPr>
            <a:xfrm>
              <a:off x="2321560" y="1659890"/>
              <a:ext cx="685800" cy="2540"/>
            </a:xfrm>
            <a:custGeom>
              <a:avLst/>
              <a:gdLst/>
              <a:ahLst/>
              <a:cxnLst/>
              <a:rect l="0" t="0" r="0" b="0"/>
              <a:pathLst>
                <a:path w="685800" h="2540">
                  <a:moveTo>
                    <a:pt x="0" y="0"/>
                  </a:moveTo>
                  <a:lnTo>
                    <a:pt x="685800" y="254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213">
              <a:extLst>
                <a:ext uri="{FF2B5EF4-FFF2-40B4-BE49-F238E27FC236}">
                  <a16:creationId xmlns:a16="http://schemas.microsoft.com/office/drawing/2014/main" id="{468490E3-8371-4B93-A7D6-4755C8AF85D4}"/>
                </a:ext>
              </a:extLst>
            </p:cNvPr>
            <p:cNvSpPr/>
            <p:nvPr/>
          </p:nvSpPr>
          <p:spPr>
            <a:xfrm>
              <a:off x="2321560" y="1639570"/>
              <a:ext cx="685800" cy="2540"/>
            </a:xfrm>
            <a:custGeom>
              <a:avLst/>
              <a:gdLst/>
              <a:ahLst/>
              <a:cxnLst/>
              <a:rect l="0" t="0" r="0" b="0"/>
              <a:pathLst>
                <a:path w="685800" h="2540">
                  <a:moveTo>
                    <a:pt x="0" y="0"/>
                  </a:moveTo>
                  <a:lnTo>
                    <a:pt x="685800" y="254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214">
              <a:extLst>
                <a:ext uri="{FF2B5EF4-FFF2-40B4-BE49-F238E27FC236}">
                  <a16:creationId xmlns:a16="http://schemas.microsoft.com/office/drawing/2014/main" id="{2FEF546F-6BC7-4463-9306-A0843D8DEEE2}"/>
                </a:ext>
              </a:extLst>
            </p:cNvPr>
            <p:cNvSpPr/>
            <p:nvPr/>
          </p:nvSpPr>
          <p:spPr>
            <a:xfrm>
              <a:off x="4234180" y="30480"/>
              <a:ext cx="1569085" cy="3136900"/>
            </a:xfrm>
            <a:custGeom>
              <a:avLst/>
              <a:gdLst/>
              <a:ahLst/>
              <a:cxnLst/>
              <a:rect l="0" t="0" r="0" b="0"/>
              <a:pathLst>
                <a:path w="1569085" h="3136900">
                  <a:moveTo>
                    <a:pt x="1530350" y="0"/>
                  </a:moveTo>
                  <a:lnTo>
                    <a:pt x="1569085" y="0"/>
                  </a:lnTo>
                  <a:lnTo>
                    <a:pt x="1569085" y="374663"/>
                  </a:lnTo>
                  <a:lnTo>
                    <a:pt x="1568450" y="374650"/>
                  </a:lnTo>
                  <a:lnTo>
                    <a:pt x="1508760" y="375920"/>
                  </a:lnTo>
                  <a:lnTo>
                    <a:pt x="1447800" y="379730"/>
                  </a:lnTo>
                  <a:lnTo>
                    <a:pt x="1388110" y="387350"/>
                  </a:lnTo>
                  <a:lnTo>
                    <a:pt x="1328420" y="398780"/>
                  </a:lnTo>
                  <a:lnTo>
                    <a:pt x="1270000" y="412750"/>
                  </a:lnTo>
                  <a:lnTo>
                    <a:pt x="1211580" y="429260"/>
                  </a:lnTo>
                  <a:lnTo>
                    <a:pt x="1154430" y="448310"/>
                  </a:lnTo>
                  <a:lnTo>
                    <a:pt x="1098550" y="471170"/>
                  </a:lnTo>
                  <a:lnTo>
                    <a:pt x="1042670" y="495300"/>
                  </a:lnTo>
                  <a:lnTo>
                    <a:pt x="989330" y="524510"/>
                  </a:lnTo>
                  <a:lnTo>
                    <a:pt x="937260" y="554990"/>
                  </a:lnTo>
                  <a:lnTo>
                    <a:pt x="886460" y="588010"/>
                  </a:lnTo>
                  <a:lnTo>
                    <a:pt x="838200" y="623570"/>
                  </a:lnTo>
                  <a:lnTo>
                    <a:pt x="791210" y="661670"/>
                  </a:lnTo>
                  <a:lnTo>
                    <a:pt x="746760" y="702310"/>
                  </a:lnTo>
                  <a:lnTo>
                    <a:pt x="703580" y="745490"/>
                  </a:lnTo>
                  <a:lnTo>
                    <a:pt x="662940" y="789940"/>
                  </a:lnTo>
                  <a:lnTo>
                    <a:pt x="624840" y="836930"/>
                  </a:lnTo>
                  <a:lnTo>
                    <a:pt x="589280" y="885190"/>
                  </a:lnTo>
                  <a:lnTo>
                    <a:pt x="556260" y="935990"/>
                  </a:lnTo>
                  <a:lnTo>
                    <a:pt x="525780" y="988060"/>
                  </a:lnTo>
                  <a:lnTo>
                    <a:pt x="497840" y="1041400"/>
                  </a:lnTo>
                  <a:lnTo>
                    <a:pt x="472440" y="1097280"/>
                  </a:lnTo>
                  <a:lnTo>
                    <a:pt x="449580" y="1153160"/>
                  </a:lnTo>
                  <a:lnTo>
                    <a:pt x="430530" y="1210310"/>
                  </a:lnTo>
                  <a:lnTo>
                    <a:pt x="414020" y="1268730"/>
                  </a:lnTo>
                  <a:lnTo>
                    <a:pt x="400050" y="1327150"/>
                  </a:lnTo>
                  <a:lnTo>
                    <a:pt x="388620" y="1386840"/>
                  </a:lnTo>
                  <a:lnTo>
                    <a:pt x="381000" y="1446530"/>
                  </a:lnTo>
                  <a:lnTo>
                    <a:pt x="377190" y="1507490"/>
                  </a:lnTo>
                  <a:lnTo>
                    <a:pt x="375920" y="1567180"/>
                  </a:lnTo>
                  <a:lnTo>
                    <a:pt x="377190" y="1568450"/>
                  </a:lnTo>
                  <a:lnTo>
                    <a:pt x="375920" y="1568450"/>
                  </a:lnTo>
                  <a:lnTo>
                    <a:pt x="378460" y="1630680"/>
                  </a:lnTo>
                  <a:lnTo>
                    <a:pt x="382270" y="1692910"/>
                  </a:lnTo>
                  <a:lnTo>
                    <a:pt x="391160" y="1755140"/>
                  </a:lnTo>
                  <a:lnTo>
                    <a:pt x="402590" y="1816100"/>
                  </a:lnTo>
                  <a:lnTo>
                    <a:pt x="416560" y="1877060"/>
                  </a:lnTo>
                  <a:lnTo>
                    <a:pt x="434340" y="1936750"/>
                  </a:lnTo>
                  <a:lnTo>
                    <a:pt x="455930" y="1996440"/>
                  </a:lnTo>
                  <a:lnTo>
                    <a:pt x="480060" y="2053590"/>
                  </a:lnTo>
                  <a:lnTo>
                    <a:pt x="506730" y="2109470"/>
                  </a:lnTo>
                  <a:lnTo>
                    <a:pt x="535940" y="2165350"/>
                  </a:lnTo>
                  <a:lnTo>
                    <a:pt x="568960" y="2218690"/>
                  </a:lnTo>
                  <a:lnTo>
                    <a:pt x="604520" y="2269490"/>
                  </a:lnTo>
                  <a:lnTo>
                    <a:pt x="642620" y="2319020"/>
                  </a:lnTo>
                  <a:lnTo>
                    <a:pt x="683260" y="2367280"/>
                  </a:lnTo>
                  <a:lnTo>
                    <a:pt x="725170" y="2411730"/>
                  </a:lnTo>
                  <a:lnTo>
                    <a:pt x="770890" y="2454910"/>
                  </a:lnTo>
                  <a:lnTo>
                    <a:pt x="819150" y="2495550"/>
                  </a:lnTo>
                  <a:lnTo>
                    <a:pt x="868680" y="2533650"/>
                  </a:lnTo>
                  <a:lnTo>
                    <a:pt x="919480" y="2569210"/>
                  </a:lnTo>
                  <a:lnTo>
                    <a:pt x="972820" y="2600960"/>
                  </a:lnTo>
                  <a:lnTo>
                    <a:pt x="1027430" y="2631440"/>
                  </a:lnTo>
                  <a:lnTo>
                    <a:pt x="1084580" y="2658110"/>
                  </a:lnTo>
                  <a:lnTo>
                    <a:pt x="1141730" y="2682240"/>
                  </a:lnTo>
                  <a:lnTo>
                    <a:pt x="1201420" y="2702560"/>
                  </a:lnTo>
                  <a:lnTo>
                    <a:pt x="1261110" y="2720340"/>
                  </a:lnTo>
                  <a:lnTo>
                    <a:pt x="1322070" y="2735580"/>
                  </a:lnTo>
                  <a:lnTo>
                    <a:pt x="1383030" y="2747010"/>
                  </a:lnTo>
                  <a:lnTo>
                    <a:pt x="1445260" y="2754630"/>
                  </a:lnTo>
                  <a:lnTo>
                    <a:pt x="1507490" y="2759710"/>
                  </a:lnTo>
                  <a:lnTo>
                    <a:pt x="1569085" y="2760968"/>
                  </a:lnTo>
                  <a:lnTo>
                    <a:pt x="1569085" y="3136900"/>
                  </a:lnTo>
                  <a:lnTo>
                    <a:pt x="1530350" y="3136900"/>
                  </a:lnTo>
                  <a:lnTo>
                    <a:pt x="1489710" y="3135630"/>
                  </a:lnTo>
                  <a:lnTo>
                    <a:pt x="1450340" y="3133090"/>
                  </a:lnTo>
                  <a:lnTo>
                    <a:pt x="1410971" y="3129280"/>
                  </a:lnTo>
                  <a:lnTo>
                    <a:pt x="1371600" y="3125470"/>
                  </a:lnTo>
                  <a:lnTo>
                    <a:pt x="1332230" y="3119120"/>
                  </a:lnTo>
                  <a:lnTo>
                    <a:pt x="1292860" y="3112770"/>
                  </a:lnTo>
                  <a:lnTo>
                    <a:pt x="1253490" y="3105150"/>
                  </a:lnTo>
                  <a:lnTo>
                    <a:pt x="1215390" y="3096260"/>
                  </a:lnTo>
                  <a:lnTo>
                    <a:pt x="1176020" y="3087370"/>
                  </a:lnTo>
                  <a:lnTo>
                    <a:pt x="1137920" y="3077210"/>
                  </a:lnTo>
                  <a:lnTo>
                    <a:pt x="1099820" y="3065780"/>
                  </a:lnTo>
                  <a:lnTo>
                    <a:pt x="1061720" y="3053080"/>
                  </a:lnTo>
                  <a:lnTo>
                    <a:pt x="1024890" y="3040380"/>
                  </a:lnTo>
                  <a:lnTo>
                    <a:pt x="988060" y="3025140"/>
                  </a:lnTo>
                  <a:lnTo>
                    <a:pt x="951230" y="3009900"/>
                  </a:lnTo>
                  <a:lnTo>
                    <a:pt x="914400" y="2994660"/>
                  </a:lnTo>
                  <a:lnTo>
                    <a:pt x="878840" y="2976880"/>
                  </a:lnTo>
                  <a:lnTo>
                    <a:pt x="843280" y="2959100"/>
                  </a:lnTo>
                  <a:lnTo>
                    <a:pt x="807720" y="2940050"/>
                  </a:lnTo>
                  <a:lnTo>
                    <a:pt x="773430" y="2921000"/>
                  </a:lnTo>
                  <a:lnTo>
                    <a:pt x="739140" y="2899410"/>
                  </a:lnTo>
                  <a:lnTo>
                    <a:pt x="706120" y="2879090"/>
                  </a:lnTo>
                  <a:lnTo>
                    <a:pt x="673100" y="2856230"/>
                  </a:lnTo>
                  <a:lnTo>
                    <a:pt x="641350" y="2833370"/>
                  </a:lnTo>
                  <a:lnTo>
                    <a:pt x="609600" y="2809240"/>
                  </a:lnTo>
                  <a:lnTo>
                    <a:pt x="577850" y="2783840"/>
                  </a:lnTo>
                  <a:lnTo>
                    <a:pt x="547370" y="2758440"/>
                  </a:lnTo>
                  <a:lnTo>
                    <a:pt x="518160" y="2733040"/>
                  </a:lnTo>
                  <a:lnTo>
                    <a:pt x="488950" y="2705100"/>
                  </a:lnTo>
                  <a:lnTo>
                    <a:pt x="459740" y="2678430"/>
                  </a:lnTo>
                  <a:lnTo>
                    <a:pt x="431800" y="2649220"/>
                  </a:lnTo>
                  <a:lnTo>
                    <a:pt x="405130" y="2620010"/>
                  </a:lnTo>
                  <a:lnTo>
                    <a:pt x="378460" y="2590800"/>
                  </a:lnTo>
                  <a:lnTo>
                    <a:pt x="353060" y="2560320"/>
                  </a:lnTo>
                  <a:lnTo>
                    <a:pt x="328930" y="2528570"/>
                  </a:lnTo>
                  <a:lnTo>
                    <a:pt x="304800" y="2496820"/>
                  </a:lnTo>
                  <a:lnTo>
                    <a:pt x="281940" y="2465070"/>
                  </a:lnTo>
                  <a:lnTo>
                    <a:pt x="259080" y="2432050"/>
                  </a:lnTo>
                  <a:lnTo>
                    <a:pt x="237490" y="2399030"/>
                  </a:lnTo>
                  <a:lnTo>
                    <a:pt x="217170" y="2364740"/>
                  </a:lnTo>
                  <a:lnTo>
                    <a:pt x="198120" y="2329180"/>
                  </a:lnTo>
                  <a:lnTo>
                    <a:pt x="179070" y="2294890"/>
                  </a:lnTo>
                  <a:lnTo>
                    <a:pt x="160020" y="2259330"/>
                  </a:lnTo>
                  <a:lnTo>
                    <a:pt x="143510" y="2223770"/>
                  </a:lnTo>
                  <a:lnTo>
                    <a:pt x="127000" y="2186940"/>
                  </a:lnTo>
                  <a:lnTo>
                    <a:pt x="111760" y="2150110"/>
                  </a:lnTo>
                  <a:lnTo>
                    <a:pt x="97790" y="2113280"/>
                  </a:lnTo>
                  <a:lnTo>
                    <a:pt x="85090" y="2076450"/>
                  </a:lnTo>
                  <a:lnTo>
                    <a:pt x="72390" y="2038350"/>
                  </a:lnTo>
                  <a:lnTo>
                    <a:pt x="60960" y="2000250"/>
                  </a:lnTo>
                  <a:lnTo>
                    <a:pt x="50800" y="1962150"/>
                  </a:lnTo>
                  <a:lnTo>
                    <a:pt x="40640" y="1922780"/>
                  </a:lnTo>
                  <a:lnTo>
                    <a:pt x="33020" y="1883410"/>
                  </a:lnTo>
                  <a:lnTo>
                    <a:pt x="25400" y="1845310"/>
                  </a:lnTo>
                  <a:lnTo>
                    <a:pt x="17780" y="1805940"/>
                  </a:lnTo>
                  <a:lnTo>
                    <a:pt x="12700" y="1766570"/>
                  </a:lnTo>
                  <a:lnTo>
                    <a:pt x="8890" y="1727200"/>
                  </a:lnTo>
                  <a:lnTo>
                    <a:pt x="5080" y="1687830"/>
                  </a:lnTo>
                  <a:lnTo>
                    <a:pt x="2540" y="1648460"/>
                  </a:lnTo>
                  <a:lnTo>
                    <a:pt x="1270" y="1607820"/>
                  </a:lnTo>
                  <a:lnTo>
                    <a:pt x="0" y="1568450"/>
                  </a:lnTo>
                  <a:lnTo>
                    <a:pt x="1270" y="1568450"/>
                  </a:lnTo>
                  <a:lnTo>
                    <a:pt x="1270" y="1529080"/>
                  </a:lnTo>
                  <a:lnTo>
                    <a:pt x="2540" y="1489710"/>
                  </a:lnTo>
                  <a:lnTo>
                    <a:pt x="5080" y="1449070"/>
                  </a:lnTo>
                  <a:lnTo>
                    <a:pt x="8890" y="1409700"/>
                  </a:lnTo>
                  <a:lnTo>
                    <a:pt x="12700" y="1370330"/>
                  </a:lnTo>
                  <a:lnTo>
                    <a:pt x="19050" y="1330960"/>
                  </a:lnTo>
                  <a:lnTo>
                    <a:pt x="25400" y="1291590"/>
                  </a:lnTo>
                  <a:lnTo>
                    <a:pt x="33020" y="1253490"/>
                  </a:lnTo>
                  <a:lnTo>
                    <a:pt x="41910" y="1214120"/>
                  </a:lnTo>
                  <a:lnTo>
                    <a:pt x="50800" y="1174750"/>
                  </a:lnTo>
                  <a:lnTo>
                    <a:pt x="60960" y="1136650"/>
                  </a:lnTo>
                  <a:lnTo>
                    <a:pt x="72390" y="1098550"/>
                  </a:lnTo>
                  <a:lnTo>
                    <a:pt x="85090" y="1060450"/>
                  </a:lnTo>
                  <a:lnTo>
                    <a:pt x="97790" y="1023620"/>
                  </a:lnTo>
                  <a:lnTo>
                    <a:pt x="113030" y="986790"/>
                  </a:lnTo>
                  <a:lnTo>
                    <a:pt x="128270" y="949960"/>
                  </a:lnTo>
                  <a:lnTo>
                    <a:pt x="143510" y="913130"/>
                  </a:lnTo>
                  <a:lnTo>
                    <a:pt x="161290" y="877570"/>
                  </a:lnTo>
                  <a:lnTo>
                    <a:pt x="179070" y="842010"/>
                  </a:lnTo>
                  <a:lnTo>
                    <a:pt x="198120" y="807720"/>
                  </a:lnTo>
                  <a:lnTo>
                    <a:pt x="218440" y="772160"/>
                  </a:lnTo>
                  <a:lnTo>
                    <a:pt x="238760" y="737870"/>
                  </a:lnTo>
                  <a:lnTo>
                    <a:pt x="259080" y="704850"/>
                  </a:lnTo>
                  <a:lnTo>
                    <a:pt x="281940" y="671830"/>
                  </a:lnTo>
                  <a:lnTo>
                    <a:pt x="304800" y="640080"/>
                  </a:lnTo>
                  <a:lnTo>
                    <a:pt x="328930" y="608330"/>
                  </a:lnTo>
                  <a:lnTo>
                    <a:pt x="354330" y="576580"/>
                  </a:lnTo>
                  <a:lnTo>
                    <a:pt x="379730" y="546100"/>
                  </a:lnTo>
                  <a:lnTo>
                    <a:pt x="405130" y="516890"/>
                  </a:lnTo>
                  <a:lnTo>
                    <a:pt x="433070" y="487680"/>
                  </a:lnTo>
                  <a:lnTo>
                    <a:pt x="461010" y="459740"/>
                  </a:lnTo>
                  <a:lnTo>
                    <a:pt x="488950" y="431800"/>
                  </a:lnTo>
                  <a:lnTo>
                    <a:pt x="518160" y="403860"/>
                  </a:lnTo>
                  <a:lnTo>
                    <a:pt x="547370" y="378460"/>
                  </a:lnTo>
                  <a:lnTo>
                    <a:pt x="577850" y="353060"/>
                  </a:lnTo>
                  <a:lnTo>
                    <a:pt x="609600" y="327660"/>
                  </a:lnTo>
                  <a:lnTo>
                    <a:pt x="641350" y="303530"/>
                  </a:lnTo>
                  <a:lnTo>
                    <a:pt x="673100" y="280670"/>
                  </a:lnTo>
                  <a:lnTo>
                    <a:pt x="706120" y="257810"/>
                  </a:lnTo>
                  <a:lnTo>
                    <a:pt x="740410" y="237490"/>
                  </a:lnTo>
                  <a:lnTo>
                    <a:pt x="773430" y="215900"/>
                  </a:lnTo>
                  <a:lnTo>
                    <a:pt x="808990" y="196850"/>
                  </a:lnTo>
                  <a:lnTo>
                    <a:pt x="843280" y="177800"/>
                  </a:lnTo>
                  <a:lnTo>
                    <a:pt x="878840" y="160020"/>
                  </a:lnTo>
                  <a:lnTo>
                    <a:pt x="914400" y="142240"/>
                  </a:lnTo>
                  <a:lnTo>
                    <a:pt x="951230" y="127000"/>
                  </a:lnTo>
                  <a:lnTo>
                    <a:pt x="988060" y="111760"/>
                  </a:lnTo>
                  <a:lnTo>
                    <a:pt x="1024890" y="96520"/>
                  </a:lnTo>
                  <a:lnTo>
                    <a:pt x="1062990" y="83820"/>
                  </a:lnTo>
                  <a:lnTo>
                    <a:pt x="1099820" y="71120"/>
                  </a:lnTo>
                  <a:lnTo>
                    <a:pt x="1137920" y="59690"/>
                  </a:lnTo>
                  <a:lnTo>
                    <a:pt x="1176020" y="49530"/>
                  </a:lnTo>
                  <a:lnTo>
                    <a:pt x="1215390" y="40640"/>
                  </a:lnTo>
                  <a:lnTo>
                    <a:pt x="1254760" y="31750"/>
                  </a:lnTo>
                  <a:lnTo>
                    <a:pt x="1292860" y="24130"/>
                  </a:lnTo>
                  <a:lnTo>
                    <a:pt x="1332230" y="17780"/>
                  </a:lnTo>
                  <a:lnTo>
                    <a:pt x="1371600" y="11430"/>
                  </a:lnTo>
                  <a:lnTo>
                    <a:pt x="1410971" y="7620"/>
                  </a:lnTo>
                  <a:lnTo>
                    <a:pt x="1450340" y="3810"/>
                  </a:lnTo>
                  <a:lnTo>
                    <a:pt x="1490980" y="1270"/>
                  </a:lnTo>
                  <a:lnTo>
                    <a:pt x="15303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215">
              <a:extLst>
                <a:ext uri="{FF2B5EF4-FFF2-40B4-BE49-F238E27FC236}">
                  <a16:creationId xmlns:a16="http://schemas.microsoft.com/office/drawing/2014/main" id="{38BC59B2-8F15-46E8-AB1A-317A64E10A84}"/>
                </a:ext>
              </a:extLst>
            </p:cNvPr>
            <p:cNvSpPr/>
            <p:nvPr/>
          </p:nvSpPr>
          <p:spPr>
            <a:xfrm>
              <a:off x="5803265" y="30480"/>
              <a:ext cx="1570355" cy="3138170"/>
            </a:xfrm>
            <a:custGeom>
              <a:avLst/>
              <a:gdLst/>
              <a:ahLst/>
              <a:cxnLst/>
              <a:rect l="0" t="0" r="0" b="0"/>
              <a:pathLst>
                <a:path w="1570355" h="3138170">
                  <a:moveTo>
                    <a:pt x="0" y="0"/>
                  </a:moveTo>
                  <a:lnTo>
                    <a:pt x="636" y="0"/>
                  </a:lnTo>
                  <a:lnTo>
                    <a:pt x="40005" y="0"/>
                  </a:lnTo>
                  <a:lnTo>
                    <a:pt x="80645" y="1270"/>
                  </a:lnTo>
                  <a:lnTo>
                    <a:pt x="120015" y="3810"/>
                  </a:lnTo>
                  <a:lnTo>
                    <a:pt x="159386" y="7620"/>
                  </a:lnTo>
                  <a:lnTo>
                    <a:pt x="198755" y="11430"/>
                  </a:lnTo>
                  <a:lnTo>
                    <a:pt x="238125" y="17780"/>
                  </a:lnTo>
                  <a:lnTo>
                    <a:pt x="277495" y="24130"/>
                  </a:lnTo>
                  <a:lnTo>
                    <a:pt x="316865" y="31750"/>
                  </a:lnTo>
                  <a:lnTo>
                    <a:pt x="354965" y="40640"/>
                  </a:lnTo>
                  <a:lnTo>
                    <a:pt x="394336" y="49530"/>
                  </a:lnTo>
                  <a:lnTo>
                    <a:pt x="432436" y="59690"/>
                  </a:lnTo>
                  <a:lnTo>
                    <a:pt x="470536" y="71120"/>
                  </a:lnTo>
                  <a:lnTo>
                    <a:pt x="508636" y="83820"/>
                  </a:lnTo>
                  <a:lnTo>
                    <a:pt x="545465" y="96520"/>
                  </a:lnTo>
                  <a:lnTo>
                    <a:pt x="583565" y="111760"/>
                  </a:lnTo>
                  <a:lnTo>
                    <a:pt x="619125" y="127000"/>
                  </a:lnTo>
                  <a:lnTo>
                    <a:pt x="655955" y="142240"/>
                  </a:lnTo>
                  <a:lnTo>
                    <a:pt x="691515" y="160020"/>
                  </a:lnTo>
                  <a:lnTo>
                    <a:pt x="727075" y="177800"/>
                  </a:lnTo>
                  <a:lnTo>
                    <a:pt x="762636" y="196850"/>
                  </a:lnTo>
                  <a:lnTo>
                    <a:pt x="796925" y="215900"/>
                  </a:lnTo>
                  <a:lnTo>
                    <a:pt x="831215" y="237490"/>
                  </a:lnTo>
                  <a:lnTo>
                    <a:pt x="864236" y="257810"/>
                  </a:lnTo>
                  <a:lnTo>
                    <a:pt x="897255" y="280670"/>
                  </a:lnTo>
                  <a:lnTo>
                    <a:pt x="930275" y="303530"/>
                  </a:lnTo>
                  <a:lnTo>
                    <a:pt x="960755" y="327660"/>
                  </a:lnTo>
                  <a:lnTo>
                    <a:pt x="992505" y="353060"/>
                  </a:lnTo>
                  <a:lnTo>
                    <a:pt x="1022986" y="378460"/>
                  </a:lnTo>
                  <a:lnTo>
                    <a:pt x="1052196" y="403860"/>
                  </a:lnTo>
                  <a:lnTo>
                    <a:pt x="1081405" y="431800"/>
                  </a:lnTo>
                  <a:lnTo>
                    <a:pt x="1110615" y="459740"/>
                  </a:lnTo>
                  <a:lnTo>
                    <a:pt x="1138555" y="487680"/>
                  </a:lnTo>
                  <a:lnTo>
                    <a:pt x="1165225" y="516890"/>
                  </a:lnTo>
                  <a:lnTo>
                    <a:pt x="1191896" y="546100"/>
                  </a:lnTo>
                  <a:lnTo>
                    <a:pt x="1217296" y="576580"/>
                  </a:lnTo>
                  <a:lnTo>
                    <a:pt x="1241425" y="608330"/>
                  </a:lnTo>
                  <a:lnTo>
                    <a:pt x="1265555" y="640080"/>
                  </a:lnTo>
                  <a:lnTo>
                    <a:pt x="1288415" y="671830"/>
                  </a:lnTo>
                  <a:lnTo>
                    <a:pt x="1311275" y="704850"/>
                  </a:lnTo>
                  <a:lnTo>
                    <a:pt x="1332865" y="737870"/>
                  </a:lnTo>
                  <a:lnTo>
                    <a:pt x="1353186" y="772160"/>
                  </a:lnTo>
                  <a:lnTo>
                    <a:pt x="1372236" y="807720"/>
                  </a:lnTo>
                  <a:lnTo>
                    <a:pt x="1392555" y="842010"/>
                  </a:lnTo>
                  <a:lnTo>
                    <a:pt x="1410336" y="877570"/>
                  </a:lnTo>
                  <a:lnTo>
                    <a:pt x="1426846" y="913130"/>
                  </a:lnTo>
                  <a:lnTo>
                    <a:pt x="1443355" y="949960"/>
                  </a:lnTo>
                  <a:lnTo>
                    <a:pt x="1458596" y="986790"/>
                  </a:lnTo>
                  <a:lnTo>
                    <a:pt x="1472565" y="1023620"/>
                  </a:lnTo>
                  <a:lnTo>
                    <a:pt x="1485265" y="1060450"/>
                  </a:lnTo>
                  <a:lnTo>
                    <a:pt x="1497965" y="1098550"/>
                  </a:lnTo>
                  <a:lnTo>
                    <a:pt x="1509396" y="1136650"/>
                  </a:lnTo>
                  <a:lnTo>
                    <a:pt x="1519555" y="1174750"/>
                  </a:lnTo>
                  <a:lnTo>
                    <a:pt x="1529715" y="1214120"/>
                  </a:lnTo>
                  <a:lnTo>
                    <a:pt x="1538605" y="1253490"/>
                  </a:lnTo>
                  <a:lnTo>
                    <a:pt x="1546225" y="1291590"/>
                  </a:lnTo>
                  <a:lnTo>
                    <a:pt x="1552575" y="1330960"/>
                  </a:lnTo>
                  <a:lnTo>
                    <a:pt x="1557655" y="1370330"/>
                  </a:lnTo>
                  <a:lnTo>
                    <a:pt x="1562736" y="1409700"/>
                  </a:lnTo>
                  <a:lnTo>
                    <a:pt x="1565275" y="1449070"/>
                  </a:lnTo>
                  <a:lnTo>
                    <a:pt x="1567815" y="1489710"/>
                  </a:lnTo>
                  <a:lnTo>
                    <a:pt x="1570355" y="1529080"/>
                  </a:lnTo>
                  <a:lnTo>
                    <a:pt x="1570355" y="1568450"/>
                  </a:lnTo>
                  <a:lnTo>
                    <a:pt x="1569086" y="1607820"/>
                  </a:lnTo>
                  <a:lnTo>
                    <a:pt x="1567815" y="1648460"/>
                  </a:lnTo>
                  <a:lnTo>
                    <a:pt x="1565275" y="1687830"/>
                  </a:lnTo>
                  <a:lnTo>
                    <a:pt x="1561465" y="1727200"/>
                  </a:lnTo>
                  <a:lnTo>
                    <a:pt x="1557655" y="1766570"/>
                  </a:lnTo>
                  <a:lnTo>
                    <a:pt x="1551305" y="1805940"/>
                  </a:lnTo>
                  <a:lnTo>
                    <a:pt x="1544955" y="1845310"/>
                  </a:lnTo>
                  <a:lnTo>
                    <a:pt x="1537336" y="1884680"/>
                  </a:lnTo>
                  <a:lnTo>
                    <a:pt x="1529715" y="1922780"/>
                  </a:lnTo>
                  <a:lnTo>
                    <a:pt x="1519555" y="1962150"/>
                  </a:lnTo>
                  <a:lnTo>
                    <a:pt x="1509396" y="2000250"/>
                  </a:lnTo>
                  <a:lnTo>
                    <a:pt x="1497965" y="2038350"/>
                  </a:lnTo>
                  <a:lnTo>
                    <a:pt x="1485265" y="2076450"/>
                  </a:lnTo>
                  <a:lnTo>
                    <a:pt x="1472565" y="2113280"/>
                  </a:lnTo>
                  <a:lnTo>
                    <a:pt x="1457325" y="2151380"/>
                  </a:lnTo>
                  <a:lnTo>
                    <a:pt x="1442086" y="2186940"/>
                  </a:lnTo>
                  <a:lnTo>
                    <a:pt x="1426846" y="2223770"/>
                  </a:lnTo>
                  <a:lnTo>
                    <a:pt x="1409065" y="2259330"/>
                  </a:lnTo>
                  <a:lnTo>
                    <a:pt x="1391286" y="2294890"/>
                  </a:lnTo>
                  <a:lnTo>
                    <a:pt x="1372236" y="2330450"/>
                  </a:lnTo>
                  <a:lnTo>
                    <a:pt x="1353186" y="2364740"/>
                  </a:lnTo>
                  <a:lnTo>
                    <a:pt x="1331596" y="2399030"/>
                  </a:lnTo>
                  <a:lnTo>
                    <a:pt x="1311275" y="2432050"/>
                  </a:lnTo>
                  <a:lnTo>
                    <a:pt x="1288415" y="2465070"/>
                  </a:lnTo>
                  <a:lnTo>
                    <a:pt x="1265555" y="2496820"/>
                  </a:lnTo>
                  <a:lnTo>
                    <a:pt x="1241425" y="2528570"/>
                  </a:lnTo>
                  <a:lnTo>
                    <a:pt x="1216025" y="2560320"/>
                  </a:lnTo>
                  <a:lnTo>
                    <a:pt x="1190625" y="2590800"/>
                  </a:lnTo>
                  <a:lnTo>
                    <a:pt x="1165225" y="2620010"/>
                  </a:lnTo>
                  <a:lnTo>
                    <a:pt x="1137286" y="2649220"/>
                  </a:lnTo>
                  <a:lnTo>
                    <a:pt x="1110615" y="2678430"/>
                  </a:lnTo>
                  <a:lnTo>
                    <a:pt x="1081405" y="2706370"/>
                  </a:lnTo>
                  <a:lnTo>
                    <a:pt x="1052196" y="2733040"/>
                  </a:lnTo>
                  <a:lnTo>
                    <a:pt x="1022986" y="2759710"/>
                  </a:lnTo>
                  <a:lnTo>
                    <a:pt x="992505" y="2785110"/>
                  </a:lnTo>
                  <a:lnTo>
                    <a:pt x="960755" y="2809240"/>
                  </a:lnTo>
                  <a:lnTo>
                    <a:pt x="929005" y="2833370"/>
                  </a:lnTo>
                  <a:lnTo>
                    <a:pt x="897255" y="2856230"/>
                  </a:lnTo>
                  <a:lnTo>
                    <a:pt x="864236" y="2879090"/>
                  </a:lnTo>
                  <a:lnTo>
                    <a:pt x="831215" y="2900680"/>
                  </a:lnTo>
                  <a:lnTo>
                    <a:pt x="796925" y="2921000"/>
                  </a:lnTo>
                  <a:lnTo>
                    <a:pt x="761365" y="2940050"/>
                  </a:lnTo>
                  <a:lnTo>
                    <a:pt x="727075" y="2959100"/>
                  </a:lnTo>
                  <a:lnTo>
                    <a:pt x="691515" y="2978150"/>
                  </a:lnTo>
                  <a:lnTo>
                    <a:pt x="655955" y="2994660"/>
                  </a:lnTo>
                  <a:lnTo>
                    <a:pt x="619125" y="3011170"/>
                  </a:lnTo>
                  <a:lnTo>
                    <a:pt x="582295" y="3026410"/>
                  </a:lnTo>
                  <a:lnTo>
                    <a:pt x="545465" y="3040380"/>
                  </a:lnTo>
                  <a:lnTo>
                    <a:pt x="508636" y="3053080"/>
                  </a:lnTo>
                  <a:lnTo>
                    <a:pt x="470536" y="3065780"/>
                  </a:lnTo>
                  <a:lnTo>
                    <a:pt x="432436" y="3077210"/>
                  </a:lnTo>
                  <a:lnTo>
                    <a:pt x="394336" y="3087370"/>
                  </a:lnTo>
                  <a:lnTo>
                    <a:pt x="354965" y="3097530"/>
                  </a:lnTo>
                  <a:lnTo>
                    <a:pt x="316865" y="3106420"/>
                  </a:lnTo>
                  <a:lnTo>
                    <a:pt x="277495" y="3114040"/>
                  </a:lnTo>
                  <a:lnTo>
                    <a:pt x="238125" y="3120390"/>
                  </a:lnTo>
                  <a:lnTo>
                    <a:pt x="198755" y="3125470"/>
                  </a:lnTo>
                  <a:lnTo>
                    <a:pt x="159386" y="3130550"/>
                  </a:lnTo>
                  <a:lnTo>
                    <a:pt x="120015" y="3133090"/>
                  </a:lnTo>
                  <a:lnTo>
                    <a:pt x="80645" y="3135630"/>
                  </a:lnTo>
                  <a:lnTo>
                    <a:pt x="40005" y="3136900"/>
                  </a:lnTo>
                  <a:lnTo>
                    <a:pt x="636" y="3138170"/>
                  </a:lnTo>
                  <a:lnTo>
                    <a:pt x="636" y="3136900"/>
                  </a:lnTo>
                  <a:lnTo>
                    <a:pt x="0" y="3136900"/>
                  </a:lnTo>
                  <a:lnTo>
                    <a:pt x="0" y="2760968"/>
                  </a:lnTo>
                  <a:lnTo>
                    <a:pt x="636" y="2760980"/>
                  </a:lnTo>
                  <a:lnTo>
                    <a:pt x="62865" y="2759710"/>
                  </a:lnTo>
                  <a:lnTo>
                    <a:pt x="125095" y="2754630"/>
                  </a:lnTo>
                  <a:lnTo>
                    <a:pt x="187325" y="2747010"/>
                  </a:lnTo>
                  <a:lnTo>
                    <a:pt x="248286" y="2735580"/>
                  </a:lnTo>
                  <a:lnTo>
                    <a:pt x="309245" y="2720340"/>
                  </a:lnTo>
                  <a:lnTo>
                    <a:pt x="368936" y="2702560"/>
                  </a:lnTo>
                  <a:lnTo>
                    <a:pt x="427355" y="2682240"/>
                  </a:lnTo>
                  <a:lnTo>
                    <a:pt x="485775" y="2658110"/>
                  </a:lnTo>
                  <a:lnTo>
                    <a:pt x="541655" y="2631440"/>
                  </a:lnTo>
                  <a:lnTo>
                    <a:pt x="597536" y="2600960"/>
                  </a:lnTo>
                  <a:lnTo>
                    <a:pt x="649605" y="2569210"/>
                  </a:lnTo>
                  <a:lnTo>
                    <a:pt x="701675" y="2533650"/>
                  </a:lnTo>
                  <a:lnTo>
                    <a:pt x="751205" y="2495550"/>
                  </a:lnTo>
                  <a:lnTo>
                    <a:pt x="798195" y="2454910"/>
                  </a:lnTo>
                  <a:lnTo>
                    <a:pt x="843915" y="2411730"/>
                  </a:lnTo>
                  <a:lnTo>
                    <a:pt x="887095" y="2366010"/>
                  </a:lnTo>
                  <a:lnTo>
                    <a:pt x="927736" y="2319020"/>
                  </a:lnTo>
                  <a:lnTo>
                    <a:pt x="965836" y="2269490"/>
                  </a:lnTo>
                  <a:lnTo>
                    <a:pt x="1001395" y="2217420"/>
                  </a:lnTo>
                  <a:lnTo>
                    <a:pt x="1033145" y="2164080"/>
                  </a:lnTo>
                  <a:lnTo>
                    <a:pt x="1063625" y="2109470"/>
                  </a:lnTo>
                  <a:lnTo>
                    <a:pt x="1090296" y="2053590"/>
                  </a:lnTo>
                  <a:lnTo>
                    <a:pt x="1114425" y="1995170"/>
                  </a:lnTo>
                  <a:lnTo>
                    <a:pt x="1134746" y="1936750"/>
                  </a:lnTo>
                  <a:lnTo>
                    <a:pt x="1152525" y="1877060"/>
                  </a:lnTo>
                  <a:lnTo>
                    <a:pt x="1167765" y="1816100"/>
                  </a:lnTo>
                  <a:lnTo>
                    <a:pt x="1177925" y="1753870"/>
                  </a:lnTo>
                  <a:lnTo>
                    <a:pt x="1186815" y="1692910"/>
                  </a:lnTo>
                  <a:lnTo>
                    <a:pt x="1191896" y="1630680"/>
                  </a:lnTo>
                  <a:lnTo>
                    <a:pt x="1193165" y="1568450"/>
                  </a:lnTo>
                  <a:lnTo>
                    <a:pt x="1191896" y="1507490"/>
                  </a:lnTo>
                  <a:lnTo>
                    <a:pt x="1186815" y="1447800"/>
                  </a:lnTo>
                  <a:lnTo>
                    <a:pt x="1179196" y="1386840"/>
                  </a:lnTo>
                  <a:lnTo>
                    <a:pt x="1169036" y="1328420"/>
                  </a:lnTo>
                  <a:lnTo>
                    <a:pt x="1155065" y="1268730"/>
                  </a:lnTo>
                  <a:lnTo>
                    <a:pt x="1138555" y="1210310"/>
                  </a:lnTo>
                  <a:lnTo>
                    <a:pt x="1119505" y="1153160"/>
                  </a:lnTo>
                  <a:lnTo>
                    <a:pt x="1096646" y="1097280"/>
                  </a:lnTo>
                  <a:lnTo>
                    <a:pt x="1071246" y="1042670"/>
                  </a:lnTo>
                  <a:lnTo>
                    <a:pt x="1043305" y="988060"/>
                  </a:lnTo>
                  <a:lnTo>
                    <a:pt x="1012825" y="937260"/>
                  </a:lnTo>
                  <a:lnTo>
                    <a:pt x="979805" y="886460"/>
                  </a:lnTo>
                  <a:lnTo>
                    <a:pt x="944245" y="836930"/>
                  </a:lnTo>
                  <a:lnTo>
                    <a:pt x="906145" y="791210"/>
                  </a:lnTo>
                  <a:lnTo>
                    <a:pt x="865505" y="745490"/>
                  </a:lnTo>
                  <a:lnTo>
                    <a:pt x="822325" y="702310"/>
                  </a:lnTo>
                  <a:lnTo>
                    <a:pt x="777875" y="662940"/>
                  </a:lnTo>
                  <a:lnTo>
                    <a:pt x="729615" y="624840"/>
                  </a:lnTo>
                  <a:lnTo>
                    <a:pt x="681355" y="588010"/>
                  </a:lnTo>
                  <a:lnTo>
                    <a:pt x="631825" y="554990"/>
                  </a:lnTo>
                  <a:lnTo>
                    <a:pt x="578486" y="524510"/>
                  </a:lnTo>
                  <a:lnTo>
                    <a:pt x="525145" y="496570"/>
                  </a:lnTo>
                  <a:lnTo>
                    <a:pt x="470536" y="471170"/>
                  </a:lnTo>
                  <a:lnTo>
                    <a:pt x="414655" y="448310"/>
                  </a:lnTo>
                  <a:lnTo>
                    <a:pt x="357505" y="429260"/>
                  </a:lnTo>
                  <a:lnTo>
                    <a:pt x="299086" y="412750"/>
                  </a:lnTo>
                  <a:lnTo>
                    <a:pt x="239395" y="398780"/>
                  </a:lnTo>
                  <a:lnTo>
                    <a:pt x="180975" y="388620"/>
                  </a:lnTo>
                  <a:lnTo>
                    <a:pt x="120015" y="381000"/>
                  </a:lnTo>
                  <a:lnTo>
                    <a:pt x="60325" y="375920"/>
                  </a:lnTo>
                  <a:lnTo>
                    <a:pt x="0" y="37466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216">
              <a:extLst>
                <a:ext uri="{FF2B5EF4-FFF2-40B4-BE49-F238E27FC236}">
                  <a16:creationId xmlns:a16="http://schemas.microsoft.com/office/drawing/2014/main" id="{C1C3600D-F7EA-4FEA-A3CF-69C3CDF40E95}"/>
                </a:ext>
              </a:extLst>
            </p:cNvPr>
            <p:cNvSpPr/>
            <p:nvPr/>
          </p:nvSpPr>
          <p:spPr>
            <a:xfrm>
              <a:off x="4234180" y="30480"/>
              <a:ext cx="3139440" cy="3138170"/>
            </a:xfrm>
            <a:custGeom>
              <a:avLst/>
              <a:gdLst/>
              <a:ahLst/>
              <a:cxnLst/>
              <a:rect l="0" t="0" r="0" b="0"/>
              <a:pathLst>
                <a:path w="3139440" h="3138170">
                  <a:moveTo>
                    <a:pt x="1270" y="1568450"/>
                  </a:moveTo>
                  <a:lnTo>
                    <a:pt x="1270" y="1568450"/>
                  </a:lnTo>
                  <a:lnTo>
                    <a:pt x="1270" y="1529080"/>
                  </a:lnTo>
                  <a:lnTo>
                    <a:pt x="2540" y="1489710"/>
                  </a:lnTo>
                  <a:lnTo>
                    <a:pt x="5080" y="1449070"/>
                  </a:lnTo>
                  <a:lnTo>
                    <a:pt x="8890" y="1409700"/>
                  </a:lnTo>
                  <a:lnTo>
                    <a:pt x="12700" y="1370330"/>
                  </a:lnTo>
                  <a:lnTo>
                    <a:pt x="19050" y="1330960"/>
                  </a:lnTo>
                  <a:lnTo>
                    <a:pt x="25400" y="1291590"/>
                  </a:lnTo>
                  <a:lnTo>
                    <a:pt x="33020" y="1253490"/>
                  </a:lnTo>
                  <a:lnTo>
                    <a:pt x="41910" y="1214120"/>
                  </a:lnTo>
                  <a:lnTo>
                    <a:pt x="50800" y="1174750"/>
                  </a:lnTo>
                  <a:lnTo>
                    <a:pt x="60960" y="1136650"/>
                  </a:lnTo>
                  <a:lnTo>
                    <a:pt x="72390" y="1098550"/>
                  </a:lnTo>
                  <a:lnTo>
                    <a:pt x="85090" y="1060450"/>
                  </a:lnTo>
                  <a:lnTo>
                    <a:pt x="97790" y="1023620"/>
                  </a:lnTo>
                  <a:lnTo>
                    <a:pt x="113030" y="986790"/>
                  </a:lnTo>
                  <a:lnTo>
                    <a:pt x="128270" y="949960"/>
                  </a:lnTo>
                  <a:lnTo>
                    <a:pt x="143510" y="913130"/>
                  </a:lnTo>
                  <a:lnTo>
                    <a:pt x="161290" y="877570"/>
                  </a:lnTo>
                  <a:lnTo>
                    <a:pt x="179070" y="842010"/>
                  </a:lnTo>
                  <a:lnTo>
                    <a:pt x="198120" y="807720"/>
                  </a:lnTo>
                  <a:lnTo>
                    <a:pt x="218440" y="772160"/>
                  </a:lnTo>
                  <a:lnTo>
                    <a:pt x="238760" y="737870"/>
                  </a:lnTo>
                  <a:lnTo>
                    <a:pt x="259080" y="704850"/>
                  </a:lnTo>
                  <a:lnTo>
                    <a:pt x="281940" y="671830"/>
                  </a:lnTo>
                  <a:lnTo>
                    <a:pt x="304800" y="640080"/>
                  </a:lnTo>
                  <a:lnTo>
                    <a:pt x="328930" y="608330"/>
                  </a:lnTo>
                  <a:lnTo>
                    <a:pt x="354330" y="576580"/>
                  </a:lnTo>
                  <a:lnTo>
                    <a:pt x="379730" y="546100"/>
                  </a:lnTo>
                  <a:lnTo>
                    <a:pt x="405130" y="516890"/>
                  </a:lnTo>
                  <a:lnTo>
                    <a:pt x="433070" y="487680"/>
                  </a:lnTo>
                  <a:lnTo>
                    <a:pt x="461010" y="459740"/>
                  </a:lnTo>
                  <a:lnTo>
                    <a:pt x="488950" y="431800"/>
                  </a:lnTo>
                  <a:lnTo>
                    <a:pt x="518160" y="403860"/>
                  </a:lnTo>
                  <a:lnTo>
                    <a:pt x="547370" y="378460"/>
                  </a:lnTo>
                  <a:lnTo>
                    <a:pt x="577850" y="353060"/>
                  </a:lnTo>
                  <a:lnTo>
                    <a:pt x="609600" y="327660"/>
                  </a:lnTo>
                  <a:lnTo>
                    <a:pt x="641350" y="303530"/>
                  </a:lnTo>
                  <a:lnTo>
                    <a:pt x="673100" y="280670"/>
                  </a:lnTo>
                  <a:lnTo>
                    <a:pt x="706120" y="257810"/>
                  </a:lnTo>
                  <a:lnTo>
                    <a:pt x="740410" y="237490"/>
                  </a:lnTo>
                  <a:lnTo>
                    <a:pt x="773430" y="215900"/>
                  </a:lnTo>
                  <a:lnTo>
                    <a:pt x="808990" y="196850"/>
                  </a:lnTo>
                  <a:lnTo>
                    <a:pt x="843280" y="177800"/>
                  </a:lnTo>
                  <a:lnTo>
                    <a:pt x="878840" y="160020"/>
                  </a:lnTo>
                  <a:lnTo>
                    <a:pt x="914400" y="142240"/>
                  </a:lnTo>
                  <a:lnTo>
                    <a:pt x="951230" y="127000"/>
                  </a:lnTo>
                  <a:lnTo>
                    <a:pt x="988060" y="111760"/>
                  </a:lnTo>
                  <a:lnTo>
                    <a:pt x="1024890" y="96520"/>
                  </a:lnTo>
                  <a:lnTo>
                    <a:pt x="1062990" y="83820"/>
                  </a:lnTo>
                  <a:lnTo>
                    <a:pt x="1099820" y="71120"/>
                  </a:lnTo>
                  <a:lnTo>
                    <a:pt x="1137920" y="59690"/>
                  </a:lnTo>
                  <a:lnTo>
                    <a:pt x="1176020" y="49530"/>
                  </a:lnTo>
                  <a:lnTo>
                    <a:pt x="1215390" y="40640"/>
                  </a:lnTo>
                  <a:lnTo>
                    <a:pt x="1254760" y="31750"/>
                  </a:lnTo>
                  <a:lnTo>
                    <a:pt x="1292860" y="24130"/>
                  </a:lnTo>
                  <a:lnTo>
                    <a:pt x="1332230" y="17780"/>
                  </a:lnTo>
                  <a:lnTo>
                    <a:pt x="1371600" y="11430"/>
                  </a:lnTo>
                  <a:lnTo>
                    <a:pt x="1410971" y="7620"/>
                  </a:lnTo>
                  <a:lnTo>
                    <a:pt x="1450340" y="3810"/>
                  </a:lnTo>
                  <a:lnTo>
                    <a:pt x="1490980" y="1270"/>
                  </a:lnTo>
                  <a:lnTo>
                    <a:pt x="1530350" y="0"/>
                  </a:lnTo>
                  <a:lnTo>
                    <a:pt x="1569721" y="0"/>
                  </a:lnTo>
                  <a:lnTo>
                    <a:pt x="1569721" y="0"/>
                  </a:lnTo>
                  <a:lnTo>
                    <a:pt x="1609090" y="0"/>
                  </a:lnTo>
                  <a:lnTo>
                    <a:pt x="1649730" y="1270"/>
                  </a:lnTo>
                  <a:lnTo>
                    <a:pt x="1689100" y="3810"/>
                  </a:lnTo>
                  <a:lnTo>
                    <a:pt x="1728471" y="7620"/>
                  </a:lnTo>
                  <a:lnTo>
                    <a:pt x="1767840" y="11430"/>
                  </a:lnTo>
                  <a:lnTo>
                    <a:pt x="1807210" y="17780"/>
                  </a:lnTo>
                  <a:lnTo>
                    <a:pt x="1846580" y="24130"/>
                  </a:lnTo>
                  <a:lnTo>
                    <a:pt x="1885950" y="31750"/>
                  </a:lnTo>
                  <a:lnTo>
                    <a:pt x="1924050" y="40640"/>
                  </a:lnTo>
                  <a:lnTo>
                    <a:pt x="1963421" y="49530"/>
                  </a:lnTo>
                  <a:lnTo>
                    <a:pt x="2001521" y="59690"/>
                  </a:lnTo>
                  <a:lnTo>
                    <a:pt x="2039621" y="71120"/>
                  </a:lnTo>
                  <a:lnTo>
                    <a:pt x="2077721" y="83820"/>
                  </a:lnTo>
                  <a:lnTo>
                    <a:pt x="2114550" y="96520"/>
                  </a:lnTo>
                  <a:lnTo>
                    <a:pt x="2152650" y="111760"/>
                  </a:lnTo>
                  <a:lnTo>
                    <a:pt x="2188210" y="127000"/>
                  </a:lnTo>
                  <a:lnTo>
                    <a:pt x="2225040" y="142240"/>
                  </a:lnTo>
                  <a:lnTo>
                    <a:pt x="2260600" y="160020"/>
                  </a:lnTo>
                  <a:lnTo>
                    <a:pt x="2296160" y="177800"/>
                  </a:lnTo>
                  <a:lnTo>
                    <a:pt x="2331721" y="196850"/>
                  </a:lnTo>
                  <a:lnTo>
                    <a:pt x="2366010" y="215900"/>
                  </a:lnTo>
                  <a:lnTo>
                    <a:pt x="2400300" y="237490"/>
                  </a:lnTo>
                  <a:lnTo>
                    <a:pt x="2433321" y="257810"/>
                  </a:lnTo>
                  <a:lnTo>
                    <a:pt x="2466340" y="280670"/>
                  </a:lnTo>
                  <a:lnTo>
                    <a:pt x="2499360" y="303530"/>
                  </a:lnTo>
                  <a:lnTo>
                    <a:pt x="2529840" y="327660"/>
                  </a:lnTo>
                  <a:lnTo>
                    <a:pt x="2561590" y="353060"/>
                  </a:lnTo>
                  <a:lnTo>
                    <a:pt x="2592071" y="378460"/>
                  </a:lnTo>
                  <a:lnTo>
                    <a:pt x="2621280" y="403860"/>
                  </a:lnTo>
                  <a:lnTo>
                    <a:pt x="2650490" y="431800"/>
                  </a:lnTo>
                  <a:lnTo>
                    <a:pt x="2679700" y="459740"/>
                  </a:lnTo>
                  <a:lnTo>
                    <a:pt x="2707640" y="487680"/>
                  </a:lnTo>
                  <a:lnTo>
                    <a:pt x="2734310" y="516890"/>
                  </a:lnTo>
                  <a:lnTo>
                    <a:pt x="2760980" y="546100"/>
                  </a:lnTo>
                  <a:lnTo>
                    <a:pt x="2786380" y="576580"/>
                  </a:lnTo>
                  <a:lnTo>
                    <a:pt x="2810510" y="608330"/>
                  </a:lnTo>
                  <a:lnTo>
                    <a:pt x="2834640" y="640080"/>
                  </a:lnTo>
                  <a:lnTo>
                    <a:pt x="2857500" y="671830"/>
                  </a:lnTo>
                  <a:lnTo>
                    <a:pt x="2880360" y="704850"/>
                  </a:lnTo>
                  <a:lnTo>
                    <a:pt x="2901950" y="737870"/>
                  </a:lnTo>
                  <a:lnTo>
                    <a:pt x="2922271" y="772160"/>
                  </a:lnTo>
                  <a:lnTo>
                    <a:pt x="2941321" y="807720"/>
                  </a:lnTo>
                  <a:lnTo>
                    <a:pt x="2961640" y="842010"/>
                  </a:lnTo>
                  <a:lnTo>
                    <a:pt x="2979421" y="877570"/>
                  </a:lnTo>
                  <a:lnTo>
                    <a:pt x="2995930" y="913130"/>
                  </a:lnTo>
                  <a:lnTo>
                    <a:pt x="3012440" y="949960"/>
                  </a:lnTo>
                  <a:lnTo>
                    <a:pt x="3027680" y="986790"/>
                  </a:lnTo>
                  <a:lnTo>
                    <a:pt x="3041650" y="1023620"/>
                  </a:lnTo>
                  <a:lnTo>
                    <a:pt x="3054350" y="1060450"/>
                  </a:lnTo>
                  <a:lnTo>
                    <a:pt x="3067050" y="1098550"/>
                  </a:lnTo>
                  <a:lnTo>
                    <a:pt x="3078480" y="1136650"/>
                  </a:lnTo>
                  <a:lnTo>
                    <a:pt x="3088640" y="1174750"/>
                  </a:lnTo>
                  <a:lnTo>
                    <a:pt x="3098800" y="1214120"/>
                  </a:lnTo>
                  <a:lnTo>
                    <a:pt x="3107690" y="1253490"/>
                  </a:lnTo>
                  <a:lnTo>
                    <a:pt x="3115310" y="1291590"/>
                  </a:lnTo>
                  <a:lnTo>
                    <a:pt x="3121660" y="1330960"/>
                  </a:lnTo>
                  <a:lnTo>
                    <a:pt x="3126740" y="1370330"/>
                  </a:lnTo>
                  <a:lnTo>
                    <a:pt x="3131821" y="1409700"/>
                  </a:lnTo>
                  <a:lnTo>
                    <a:pt x="3134360" y="1449070"/>
                  </a:lnTo>
                  <a:lnTo>
                    <a:pt x="3136900" y="1489710"/>
                  </a:lnTo>
                  <a:lnTo>
                    <a:pt x="3139440" y="1529080"/>
                  </a:lnTo>
                  <a:lnTo>
                    <a:pt x="3139440" y="1568450"/>
                  </a:lnTo>
                  <a:lnTo>
                    <a:pt x="3139440" y="1568450"/>
                  </a:lnTo>
                  <a:lnTo>
                    <a:pt x="3138171" y="1607820"/>
                  </a:lnTo>
                  <a:lnTo>
                    <a:pt x="3136900" y="1648460"/>
                  </a:lnTo>
                  <a:lnTo>
                    <a:pt x="3134360" y="1687830"/>
                  </a:lnTo>
                  <a:lnTo>
                    <a:pt x="3130550" y="1727200"/>
                  </a:lnTo>
                  <a:lnTo>
                    <a:pt x="3126740" y="1766570"/>
                  </a:lnTo>
                  <a:lnTo>
                    <a:pt x="3120390" y="1805940"/>
                  </a:lnTo>
                  <a:lnTo>
                    <a:pt x="3114040" y="1845310"/>
                  </a:lnTo>
                  <a:lnTo>
                    <a:pt x="3106421" y="1884680"/>
                  </a:lnTo>
                  <a:lnTo>
                    <a:pt x="3098800" y="1922780"/>
                  </a:lnTo>
                  <a:lnTo>
                    <a:pt x="3088640" y="1962150"/>
                  </a:lnTo>
                  <a:lnTo>
                    <a:pt x="3078480" y="2000250"/>
                  </a:lnTo>
                  <a:lnTo>
                    <a:pt x="3067050" y="2038350"/>
                  </a:lnTo>
                  <a:lnTo>
                    <a:pt x="3054350" y="2076450"/>
                  </a:lnTo>
                  <a:lnTo>
                    <a:pt x="3041650" y="2113280"/>
                  </a:lnTo>
                  <a:lnTo>
                    <a:pt x="3026410" y="2151380"/>
                  </a:lnTo>
                  <a:lnTo>
                    <a:pt x="3011171" y="2186940"/>
                  </a:lnTo>
                  <a:lnTo>
                    <a:pt x="2995930" y="2223770"/>
                  </a:lnTo>
                  <a:lnTo>
                    <a:pt x="2978150" y="2259330"/>
                  </a:lnTo>
                  <a:lnTo>
                    <a:pt x="2960371" y="2294890"/>
                  </a:lnTo>
                  <a:lnTo>
                    <a:pt x="2941321" y="2330450"/>
                  </a:lnTo>
                  <a:lnTo>
                    <a:pt x="2922271" y="2364740"/>
                  </a:lnTo>
                  <a:lnTo>
                    <a:pt x="2900680" y="2399030"/>
                  </a:lnTo>
                  <a:lnTo>
                    <a:pt x="2880360" y="2432050"/>
                  </a:lnTo>
                  <a:lnTo>
                    <a:pt x="2857500" y="2465070"/>
                  </a:lnTo>
                  <a:lnTo>
                    <a:pt x="2834640" y="2496820"/>
                  </a:lnTo>
                  <a:lnTo>
                    <a:pt x="2810510" y="2528570"/>
                  </a:lnTo>
                  <a:lnTo>
                    <a:pt x="2785110" y="2560320"/>
                  </a:lnTo>
                  <a:lnTo>
                    <a:pt x="2759710" y="2590800"/>
                  </a:lnTo>
                  <a:lnTo>
                    <a:pt x="2734310" y="2620010"/>
                  </a:lnTo>
                  <a:lnTo>
                    <a:pt x="2706371" y="2649220"/>
                  </a:lnTo>
                  <a:lnTo>
                    <a:pt x="2679700" y="2678430"/>
                  </a:lnTo>
                  <a:lnTo>
                    <a:pt x="2650490" y="2706370"/>
                  </a:lnTo>
                  <a:lnTo>
                    <a:pt x="2621280" y="2733040"/>
                  </a:lnTo>
                  <a:lnTo>
                    <a:pt x="2592071" y="2759710"/>
                  </a:lnTo>
                  <a:lnTo>
                    <a:pt x="2561590" y="2785110"/>
                  </a:lnTo>
                  <a:lnTo>
                    <a:pt x="2529840" y="2809240"/>
                  </a:lnTo>
                  <a:lnTo>
                    <a:pt x="2498090" y="2833370"/>
                  </a:lnTo>
                  <a:lnTo>
                    <a:pt x="2466340" y="2856230"/>
                  </a:lnTo>
                  <a:lnTo>
                    <a:pt x="2433321" y="2879090"/>
                  </a:lnTo>
                  <a:lnTo>
                    <a:pt x="2400300" y="2900680"/>
                  </a:lnTo>
                  <a:lnTo>
                    <a:pt x="2366010" y="2921000"/>
                  </a:lnTo>
                  <a:lnTo>
                    <a:pt x="2330450" y="2940050"/>
                  </a:lnTo>
                  <a:lnTo>
                    <a:pt x="2296160" y="2959100"/>
                  </a:lnTo>
                  <a:lnTo>
                    <a:pt x="2260600" y="2978150"/>
                  </a:lnTo>
                  <a:lnTo>
                    <a:pt x="2225040" y="2994660"/>
                  </a:lnTo>
                  <a:lnTo>
                    <a:pt x="2188210" y="3011170"/>
                  </a:lnTo>
                  <a:lnTo>
                    <a:pt x="2151380" y="3026410"/>
                  </a:lnTo>
                  <a:lnTo>
                    <a:pt x="2114550" y="3040380"/>
                  </a:lnTo>
                  <a:lnTo>
                    <a:pt x="2077721" y="3053080"/>
                  </a:lnTo>
                  <a:lnTo>
                    <a:pt x="2039621" y="3065780"/>
                  </a:lnTo>
                  <a:lnTo>
                    <a:pt x="2001521" y="3077210"/>
                  </a:lnTo>
                  <a:lnTo>
                    <a:pt x="1963421" y="3087370"/>
                  </a:lnTo>
                  <a:lnTo>
                    <a:pt x="1924050" y="3097530"/>
                  </a:lnTo>
                  <a:lnTo>
                    <a:pt x="1885950" y="3106420"/>
                  </a:lnTo>
                  <a:lnTo>
                    <a:pt x="1846580" y="3114040"/>
                  </a:lnTo>
                  <a:lnTo>
                    <a:pt x="1807210" y="3120390"/>
                  </a:lnTo>
                  <a:lnTo>
                    <a:pt x="1767840" y="3125470"/>
                  </a:lnTo>
                  <a:lnTo>
                    <a:pt x="1728471" y="3130550"/>
                  </a:lnTo>
                  <a:lnTo>
                    <a:pt x="1689100" y="3133090"/>
                  </a:lnTo>
                  <a:lnTo>
                    <a:pt x="1649730" y="3135630"/>
                  </a:lnTo>
                  <a:lnTo>
                    <a:pt x="1609090" y="3136900"/>
                  </a:lnTo>
                  <a:lnTo>
                    <a:pt x="1569721" y="3138170"/>
                  </a:lnTo>
                  <a:lnTo>
                    <a:pt x="1569721" y="3136900"/>
                  </a:lnTo>
                  <a:lnTo>
                    <a:pt x="1530350" y="3136900"/>
                  </a:lnTo>
                  <a:lnTo>
                    <a:pt x="1489710" y="3135630"/>
                  </a:lnTo>
                  <a:lnTo>
                    <a:pt x="1450340" y="3133090"/>
                  </a:lnTo>
                  <a:lnTo>
                    <a:pt x="1410971" y="3129280"/>
                  </a:lnTo>
                  <a:lnTo>
                    <a:pt x="1371600" y="3125470"/>
                  </a:lnTo>
                  <a:lnTo>
                    <a:pt x="1332230" y="3119120"/>
                  </a:lnTo>
                  <a:lnTo>
                    <a:pt x="1292860" y="3112770"/>
                  </a:lnTo>
                  <a:lnTo>
                    <a:pt x="1253490" y="3105150"/>
                  </a:lnTo>
                  <a:lnTo>
                    <a:pt x="1215390" y="3096260"/>
                  </a:lnTo>
                  <a:lnTo>
                    <a:pt x="1176020" y="3087370"/>
                  </a:lnTo>
                  <a:lnTo>
                    <a:pt x="1137920" y="3077210"/>
                  </a:lnTo>
                  <a:lnTo>
                    <a:pt x="1099820" y="3065780"/>
                  </a:lnTo>
                  <a:lnTo>
                    <a:pt x="1061720" y="3053080"/>
                  </a:lnTo>
                  <a:lnTo>
                    <a:pt x="1024890" y="3040380"/>
                  </a:lnTo>
                  <a:lnTo>
                    <a:pt x="988060" y="3025140"/>
                  </a:lnTo>
                  <a:lnTo>
                    <a:pt x="951230" y="3009900"/>
                  </a:lnTo>
                  <a:lnTo>
                    <a:pt x="914400" y="2994660"/>
                  </a:lnTo>
                  <a:lnTo>
                    <a:pt x="878840" y="2976880"/>
                  </a:lnTo>
                  <a:lnTo>
                    <a:pt x="843280" y="2959100"/>
                  </a:lnTo>
                  <a:lnTo>
                    <a:pt x="807720" y="2940050"/>
                  </a:lnTo>
                  <a:lnTo>
                    <a:pt x="773430" y="2921000"/>
                  </a:lnTo>
                  <a:lnTo>
                    <a:pt x="739140" y="2899410"/>
                  </a:lnTo>
                  <a:lnTo>
                    <a:pt x="706120" y="2879090"/>
                  </a:lnTo>
                  <a:lnTo>
                    <a:pt x="673100" y="2856230"/>
                  </a:lnTo>
                  <a:lnTo>
                    <a:pt x="641350" y="2833370"/>
                  </a:lnTo>
                  <a:lnTo>
                    <a:pt x="609600" y="2809240"/>
                  </a:lnTo>
                  <a:lnTo>
                    <a:pt x="577850" y="2783840"/>
                  </a:lnTo>
                  <a:lnTo>
                    <a:pt x="547370" y="2758440"/>
                  </a:lnTo>
                  <a:lnTo>
                    <a:pt x="518160" y="2733040"/>
                  </a:lnTo>
                  <a:lnTo>
                    <a:pt x="488950" y="2705100"/>
                  </a:lnTo>
                  <a:lnTo>
                    <a:pt x="459740" y="2678430"/>
                  </a:lnTo>
                  <a:lnTo>
                    <a:pt x="431800" y="2649220"/>
                  </a:lnTo>
                  <a:lnTo>
                    <a:pt x="405130" y="2620010"/>
                  </a:lnTo>
                  <a:lnTo>
                    <a:pt x="378460" y="2590800"/>
                  </a:lnTo>
                  <a:lnTo>
                    <a:pt x="353060" y="2560320"/>
                  </a:lnTo>
                  <a:lnTo>
                    <a:pt x="328930" y="2528570"/>
                  </a:lnTo>
                  <a:lnTo>
                    <a:pt x="304800" y="2496820"/>
                  </a:lnTo>
                  <a:lnTo>
                    <a:pt x="281940" y="2465070"/>
                  </a:lnTo>
                  <a:lnTo>
                    <a:pt x="259080" y="2432050"/>
                  </a:lnTo>
                  <a:lnTo>
                    <a:pt x="237490" y="2399030"/>
                  </a:lnTo>
                  <a:lnTo>
                    <a:pt x="217170" y="2364740"/>
                  </a:lnTo>
                  <a:lnTo>
                    <a:pt x="198120" y="2329180"/>
                  </a:lnTo>
                  <a:lnTo>
                    <a:pt x="179070" y="2294890"/>
                  </a:lnTo>
                  <a:lnTo>
                    <a:pt x="160020" y="2259330"/>
                  </a:lnTo>
                  <a:lnTo>
                    <a:pt x="143510" y="2223770"/>
                  </a:lnTo>
                  <a:lnTo>
                    <a:pt x="127000" y="2186940"/>
                  </a:lnTo>
                  <a:lnTo>
                    <a:pt x="111760" y="2150110"/>
                  </a:lnTo>
                  <a:lnTo>
                    <a:pt x="97790" y="2113280"/>
                  </a:lnTo>
                  <a:lnTo>
                    <a:pt x="85090" y="2076450"/>
                  </a:lnTo>
                  <a:lnTo>
                    <a:pt x="72390" y="2038350"/>
                  </a:lnTo>
                  <a:lnTo>
                    <a:pt x="60960" y="2000250"/>
                  </a:lnTo>
                  <a:lnTo>
                    <a:pt x="50800" y="1962150"/>
                  </a:lnTo>
                  <a:lnTo>
                    <a:pt x="40640" y="1922780"/>
                  </a:lnTo>
                  <a:lnTo>
                    <a:pt x="33020" y="1883410"/>
                  </a:lnTo>
                  <a:lnTo>
                    <a:pt x="25400" y="1845310"/>
                  </a:lnTo>
                  <a:lnTo>
                    <a:pt x="17780" y="1805940"/>
                  </a:lnTo>
                  <a:lnTo>
                    <a:pt x="12700" y="1766570"/>
                  </a:lnTo>
                  <a:lnTo>
                    <a:pt x="8890" y="1727200"/>
                  </a:lnTo>
                  <a:lnTo>
                    <a:pt x="5080" y="1687830"/>
                  </a:lnTo>
                  <a:lnTo>
                    <a:pt x="2540" y="1648460"/>
                  </a:lnTo>
                  <a:lnTo>
                    <a:pt x="1270" y="1607820"/>
                  </a:lnTo>
                  <a:lnTo>
                    <a:pt x="0" y="1568450"/>
                  </a:lnTo>
                  <a:lnTo>
                    <a:pt x="1270" y="156845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217">
              <a:extLst>
                <a:ext uri="{FF2B5EF4-FFF2-40B4-BE49-F238E27FC236}">
                  <a16:creationId xmlns:a16="http://schemas.microsoft.com/office/drawing/2014/main" id="{C233D8C5-CC2F-4D34-929D-96EE23DC2108}"/>
                </a:ext>
              </a:extLst>
            </p:cNvPr>
            <p:cNvSpPr/>
            <p:nvPr/>
          </p:nvSpPr>
          <p:spPr>
            <a:xfrm>
              <a:off x="4610100" y="405130"/>
              <a:ext cx="2386330" cy="2386330"/>
            </a:xfrm>
            <a:custGeom>
              <a:avLst/>
              <a:gdLst/>
              <a:ahLst/>
              <a:cxnLst/>
              <a:rect l="0" t="0" r="0" b="0"/>
              <a:pathLst>
                <a:path w="2386330" h="2386330">
                  <a:moveTo>
                    <a:pt x="1270" y="1193800"/>
                  </a:moveTo>
                  <a:lnTo>
                    <a:pt x="0" y="1193800"/>
                  </a:lnTo>
                  <a:lnTo>
                    <a:pt x="2540" y="1256030"/>
                  </a:lnTo>
                  <a:lnTo>
                    <a:pt x="6350" y="1318260"/>
                  </a:lnTo>
                  <a:lnTo>
                    <a:pt x="15240" y="1380490"/>
                  </a:lnTo>
                  <a:lnTo>
                    <a:pt x="26670" y="1441450"/>
                  </a:lnTo>
                  <a:lnTo>
                    <a:pt x="40640" y="1502410"/>
                  </a:lnTo>
                  <a:lnTo>
                    <a:pt x="58420" y="1562100"/>
                  </a:lnTo>
                  <a:lnTo>
                    <a:pt x="80010" y="1621790"/>
                  </a:lnTo>
                  <a:lnTo>
                    <a:pt x="104140" y="1678940"/>
                  </a:lnTo>
                  <a:lnTo>
                    <a:pt x="130810" y="1734820"/>
                  </a:lnTo>
                  <a:lnTo>
                    <a:pt x="160020" y="1790700"/>
                  </a:lnTo>
                  <a:lnTo>
                    <a:pt x="193040" y="1844040"/>
                  </a:lnTo>
                  <a:lnTo>
                    <a:pt x="228600" y="1894840"/>
                  </a:lnTo>
                  <a:lnTo>
                    <a:pt x="266700" y="1944370"/>
                  </a:lnTo>
                  <a:lnTo>
                    <a:pt x="307340" y="1992630"/>
                  </a:lnTo>
                  <a:lnTo>
                    <a:pt x="349250" y="2037080"/>
                  </a:lnTo>
                  <a:lnTo>
                    <a:pt x="394970" y="2080260"/>
                  </a:lnTo>
                  <a:lnTo>
                    <a:pt x="443230" y="2120900"/>
                  </a:lnTo>
                  <a:lnTo>
                    <a:pt x="492760" y="2159000"/>
                  </a:lnTo>
                  <a:lnTo>
                    <a:pt x="543560" y="2194560"/>
                  </a:lnTo>
                  <a:lnTo>
                    <a:pt x="596900" y="2226310"/>
                  </a:lnTo>
                  <a:lnTo>
                    <a:pt x="651510" y="2256790"/>
                  </a:lnTo>
                  <a:lnTo>
                    <a:pt x="708660" y="2283460"/>
                  </a:lnTo>
                  <a:lnTo>
                    <a:pt x="765810" y="2307590"/>
                  </a:lnTo>
                  <a:lnTo>
                    <a:pt x="825500" y="2327910"/>
                  </a:lnTo>
                  <a:lnTo>
                    <a:pt x="885190" y="2345690"/>
                  </a:lnTo>
                  <a:lnTo>
                    <a:pt x="946150" y="2360930"/>
                  </a:lnTo>
                  <a:lnTo>
                    <a:pt x="1007110" y="2372360"/>
                  </a:lnTo>
                  <a:lnTo>
                    <a:pt x="1069340" y="2379980"/>
                  </a:lnTo>
                  <a:lnTo>
                    <a:pt x="1131570" y="2385060"/>
                  </a:lnTo>
                  <a:lnTo>
                    <a:pt x="1193800" y="2386330"/>
                  </a:lnTo>
                  <a:lnTo>
                    <a:pt x="1193800" y="2386330"/>
                  </a:lnTo>
                  <a:lnTo>
                    <a:pt x="1256030" y="2385060"/>
                  </a:lnTo>
                  <a:lnTo>
                    <a:pt x="1318260" y="2379980"/>
                  </a:lnTo>
                  <a:lnTo>
                    <a:pt x="1380490" y="2372360"/>
                  </a:lnTo>
                  <a:lnTo>
                    <a:pt x="1441450" y="2360930"/>
                  </a:lnTo>
                  <a:lnTo>
                    <a:pt x="1502410" y="2345690"/>
                  </a:lnTo>
                  <a:lnTo>
                    <a:pt x="1562100" y="2327910"/>
                  </a:lnTo>
                  <a:lnTo>
                    <a:pt x="1620520" y="2307590"/>
                  </a:lnTo>
                  <a:lnTo>
                    <a:pt x="1678940" y="2283460"/>
                  </a:lnTo>
                  <a:lnTo>
                    <a:pt x="1734820" y="2256790"/>
                  </a:lnTo>
                  <a:lnTo>
                    <a:pt x="1790700" y="2226310"/>
                  </a:lnTo>
                  <a:lnTo>
                    <a:pt x="1842770" y="2194560"/>
                  </a:lnTo>
                  <a:lnTo>
                    <a:pt x="1894840" y="2159000"/>
                  </a:lnTo>
                  <a:lnTo>
                    <a:pt x="1944370" y="2120900"/>
                  </a:lnTo>
                  <a:lnTo>
                    <a:pt x="1991360" y="2080260"/>
                  </a:lnTo>
                  <a:lnTo>
                    <a:pt x="2037080" y="2037080"/>
                  </a:lnTo>
                  <a:lnTo>
                    <a:pt x="2080260" y="1991360"/>
                  </a:lnTo>
                  <a:lnTo>
                    <a:pt x="2120901" y="1944370"/>
                  </a:lnTo>
                  <a:lnTo>
                    <a:pt x="2159001" y="1894840"/>
                  </a:lnTo>
                  <a:lnTo>
                    <a:pt x="2194560" y="1842770"/>
                  </a:lnTo>
                  <a:lnTo>
                    <a:pt x="2226310" y="1789430"/>
                  </a:lnTo>
                  <a:lnTo>
                    <a:pt x="2256790" y="1734820"/>
                  </a:lnTo>
                  <a:lnTo>
                    <a:pt x="2283460" y="1678940"/>
                  </a:lnTo>
                  <a:lnTo>
                    <a:pt x="2307590" y="1620520"/>
                  </a:lnTo>
                  <a:lnTo>
                    <a:pt x="2327910" y="1562100"/>
                  </a:lnTo>
                  <a:lnTo>
                    <a:pt x="2345690" y="1502410"/>
                  </a:lnTo>
                  <a:lnTo>
                    <a:pt x="2360930" y="1441450"/>
                  </a:lnTo>
                  <a:lnTo>
                    <a:pt x="2371090" y="1379220"/>
                  </a:lnTo>
                  <a:lnTo>
                    <a:pt x="2379980" y="1318260"/>
                  </a:lnTo>
                  <a:lnTo>
                    <a:pt x="2385060" y="1256030"/>
                  </a:lnTo>
                  <a:lnTo>
                    <a:pt x="2386330" y="1193800"/>
                  </a:lnTo>
                  <a:lnTo>
                    <a:pt x="2386330" y="1193800"/>
                  </a:lnTo>
                  <a:lnTo>
                    <a:pt x="2385060" y="1132840"/>
                  </a:lnTo>
                  <a:lnTo>
                    <a:pt x="2379980" y="1073150"/>
                  </a:lnTo>
                  <a:lnTo>
                    <a:pt x="2372360" y="1012190"/>
                  </a:lnTo>
                  <a:lnTo>
                    <a:pt x="2362201" y="953770"/>
                  </a:lnTo>
                  <a:lnTo>
                    <a:pt x="2348230" y="894080"/>
                  </a:lnTo>
                  <a:lnTo>
                    <a:pt x="2331720" y="835660"/>
                  </a:lnTo>
                  <a:lnTo>
                    <a:pt x="2312670" y="778510"/>
                  </a:lnTo>
                  <a:lnTo>
                    <a:pt x="2289810" y="722630"/>
                  </a:lnTo>
                  <a:lnTo>
                    <a:pt x="2264410" y="668020"/>
                  </a:lnTo>
                  <a:lnTo>
                    <a:pt x="2236470" y="613410"/>
                  </a:lnTo>
                  <a:lnTo>
                    <a:pt x="2205990" y="562610"/>
                  </a:lnTo>
                  <a:lnTo>
                    <a:pt x="2172970" y="511810"/>
                  </a:lnTo>
                  <a:lnTo>
                    <a:pt x="2137410" y="462280"/>
                  </a:lnTo>
                  <a:lnTo>
                    <a:pt x="2099310" y="416560"/>
                  </a:lnTo>
                  <a:lnTo>
                    <a:pt x="2058670" y="370840"/>
                  </a:lnTo>
                  <a:lnTo>
                    <a:pt x="2015490" y="327660"/>
                  </a:lnTo>
                  <a:lnTo>
                    <a:pt x="1971040" y="288290"/>
                  </a:lnTo>
                  <a:lnTo>
                    <a:pt x="1922780" y="250190"/>
                  </a:lnTo>
                  <a:lnTo>
                    <a:pt x="1874520" y="213360"/>
                  </a:lnTo>
                  <a:lnTo>
                    <a:pt x="1824990" y="180340"/>
                  </a:lnTo>
                  <a:lnTo>
                    <a:pt x="1771650" y="149860"/>
                  </a:lnTo>
                  <a:lnTo>
                    <a:pt x="1718310" y="121920"/>
                  </a:lnTo>
                  <a:lnTo>
                    <a:pt x="1663700" y="96520"/>
                  </a:lnTo>
                  <a:lnTo>
                    <a:pt x="1607820" y="73660"/>
                  </a:lnTo>
                  <a:lnTo>
                    <a:pt x="1550670" y="54610"/>
                  </a:lnTo>
                  <a:lnTo>
                    <a:pt x="1492250" y="38100"/>
                  </a:lnTo>
                  <a:lnTo>
                    <a:pt x="1432560" y="24130"/>
                  </a:lnTo>
                  <a:lnTo>
                    <a:pt x="1374140" y="13970"/>
                  </a:lnTo>
                  <a:lnTo>
                    <a:pt x="1313180" y="6350"/>
                  </a:lnTo>
                  <a:lnTo>
                    <a:pt x="1253490" y="1270"/>
                  </a:lnTo>
                  <a:lnTo>
                    <a:pt x="1192530" y="0"/>
                  </a:lnTo>
                  <a:lnTo>
                    <a:pt x="1192530" y="0"/>
                  </a:lnTo>
                  <a:lnTo>
                    <a:pt x="1132840" y="1270"/>
                  </a:lnTo>
                  <a:lnTo>
                    <a:pt x="1071880" y="5080"/>
                  </a:lnTo>
                  <a:lnTo>
                    <a:pt x="1012190" y="12700"/>
                  </a:lnTo>
                  <a:lnTo>
                    <a:pt x="952500" y="24130"/>
                  </a:lnTo>
                  <a:lnTo>
                    <a:pt x="894080" y="38100"/>
                  </a:lnTo>
                  <a:lnTo>
                    <a:pt x="835660" y="54610"/>
                  </a:lnTo>
                  <a:lnTo>
                    <a:pt x="778510" y="73660"/>
                  </a:lnTo>
                  <a:lnTo>
                    <a:pt x="722630" y="96520"/>
                  </a:lnTo>
                  <a:lnTo>
                    <a:pt x="666750" y="120650"/>
                  </a:lnTo>
                  <a:lnTo>
                    <a:pt x="613410" y="149860"/>
                  </a:lnTo>
                  <a:lnTo>
                    <a:pt x="561340" y="180340"/>
                  </a:lnTo>
                  <a:lnTo>
                    <a:pt x="510540" y="213360"/>
                  </a:lnTo>
                  <a:lnTo>
                    <a:pt x="462280" y="248920"/>
                  </a:lnTo>
                  <a:lnTo>
                    <a:pt x="415290" y="287020"/>
                  </a:lnTo>
                  <a:lnTo>
                    <a:pt x="370840" y="327660"/>
                  </a:lnTo>
                  <a:lnTo>
                    <a:pt x="327660" y="370840"/>
                  </a:lnTo>
                  <a:lnTo>
                    <a:pt x="287020" y="415290"/>
                  </a:lnTo>
                  <a:lnTo>
                    <a:pt x="248920" y="462280"/>
                  </a:lnTo>
                  <a:lnTo>
                    <a:pt x="213360" y="510540"/>
                  </a:lnTo>
                  <a:lnTo>
                    <a:pt x="180340" y="561340"/>
                  </a:lnTo>
                  <a:lnTo>
                    <a:pt x="149860" y="613410"/>
                  </a:lnTo>
                  <a:lnTo>
                    <a:pt x="121920" y="666750"/>
                  </a:lnTo>
                  <a:lnTo>
                    <a:pt x="96520" y="722630"/>
                  </a:lnTo>
                  <a:lnTo>
                    <a:pt x="73660" y="778510"/>
                  </a:lnTo>
                  <a:lnTo>
                    <a:pt x="54610" y="835660"/>
                  </a:lnTo>
                  <a:lnTo>
                    <a:pt x="38100" y="894080"/>
                  </a:lnTo>
                  <a:lnTo>
                    <a:pt x="24130" y="952500"/>
                  </a:lnTo>
                  <a:lnTo>
                    <a:pt x="12700" y="1012190"/>
                  </a:lnTo>
                  <a:lnTo>
                    <a:pt x="5080" y="1071880"/>
                  </a:lnTo>
                  <a:lnTo>
                    <a:pt x="1270" y="1132840"/>
                  </a:lnTo>
                  <a:lnTo>
                    <a:pt x="0" y="1192530"/>
                  </a:lnTo>
                  <a:lnTo>
                    <a:pt x="1270" y="119380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218">
              <a:extLst>
                <a:ext uri="{FF2B5EF4-FFF2-40B4-BE49-F238E27FC236}">
                  <a16:creationId xmlns:a16="http://schemas.microsoft.com/office/drawing/2014/main" id="{25B71FD8-6D8B-4D02-9794-81D36AB24E37}"/>
                </a:ext>
              </a:extLst>
            </p:cNvPr>
            <p:cNvSpPr/>
            <p:nvPr/>
          </p:nvSpPr>
          <p:spPr>
            <a:xfrm>
              <a:off x="4234180" y="6371"/>
              <a:ext cx="1569085" cy="3138150"/>
            </a:xfrm>
            <a:custGeom>
              <a:avLst/>
              <a:gdLst/>
              <a:ahLst/>
              <a:cxnLst/>
              <a:rect l="0" t="0" r="0" b="0"/>
              <a:pathLst>
                <a:path w="1569085" h="3138150">
                  <a:moveTo>
                    <a:pt x="1569085" y="0"/>
                  </a:moveTo>
                  <a:lnTo>
                    <a:pt x="1569085" y="375913"/>
                  </a:lnTo>
                  <a:lnTo>
                    <a:pt x="1568450" y="375900"/>
                  </a:lnTo>
                  <a:lnTo>
                    <a:pt x="1568450" y="374629"/>
                  </a:lnTo>
                  <a:lnTo>
                    <a:pt x="1508760" y="377170"/>
                  </a:lnTo>
                  <a:lnTo>
                    <a:pt x="1447800" y="380979"/>
                  </a:lnTo>
                  <a:lnTo>
                    <a:pt x="1388110" y="388600"/>
                  </a:lnTo>
                  <a:lnTo>
                    <a:pt x="1328420" y="400029"/>
                  </a:lnTo>
                  <a:lnTo>
                    <a:pt x="1270000" y="414000"/>
                  </a:lnTo>
                  <a:lnTo>
                    <a:pt x="1211580" y="430509"/>
                  </a:lnTo>
                  <a:lnTo>
                    <a:pt x="1154430" y="449559"/>
                  </a:lnTo>
                  <a:lnTo>
                    <a:pt x="1098550" y="471150"/>
                  </a:lnTo>
                  <a:lnTo>
                    <a:pt x="1042670" y="496550"/>
                  </a:lnTo>
                  <a:lnTo>
                    <a:pt x="989330" y="524490"/>
                  </a:lnTo>
                  <a:lnTo>
                    <a:pt x="937260" y="554970"/>
                  </a:lnTo>
                  <a:lnTo>
                    <a:pt x="886460" y="589259"/>
                  </a:lnTo>
                  <a:lnTo>
                    <a:pt x="838200" y="624820"/>
                  </a:lnTo>
                  <a:lnTo>
                    <a:pt x="791210" y="662920"/>
                  </a:lnTo>
                  <a:lnTo>
                    <a:pt x="746760" y="703559"/>
                  </a:lnTo>
                  <a:lnTo>
                    <a:pt x="703580" y="746740"/>
                  </a:lnTo>
                  <a:lnTo>
                    <a:pt x="662940" y="791190"/>
                  </a:lnTo>
                  <a:lnTo>
                    <a:pt x="624840" y="838179"/>
                  </a:lnTo>
                  <a:lnTo>
                    <a:pt x="589280" y="886440"/>
                  </a:lnTo>
                  <a:lnTo>
                    <a:pt x="556260" y="937240"/>
                  </a:lnTo>
                  <a:lnTo>
                    <a:pt x="525780" y="989309"/>
                  </a:lnTo>
                  <a:lnTo>
                    <a:pt x="497840" y="1042650"/>
                  </a:lnTo>
                  <a:lnTo>
                    <a:pt x="472440" y="1097259"/>
                  </a:lnTo>
                  <a:lnTo>
                    <a:pt x="449580" y="1154409"/>
                  </a:lnTo>
                  <a:lnTo>
                    <a:pt x="430530" y="1211559"/>
                  </a:lnTo>
                  <a:lnTo>
                    <a:pt x="414020" y="1269980"/>
                  </a:lnTo>
                  <a:lnTo>
                    <a:pt x="400050" y="1328400"/>
                  </a:lnTo>
                  <a:lnTo>
                    <a:pt x="388620" y="1388090"/>
                  </a:lnTo>
                  <a:lnTo>
                    <a:pt x="381000" y="1447780"/>
                  </a:lnTo>
                  <a:lnTo>
                    <a:pt x="377190" y="1508740"/>
                  </a:lnTo>
                  <a:lnTo>
                    <a:pt x="375920" y="1568430"/>
                  </a:lnTo>
                  <a:lnTo>
                    <a:pt x="377190" y="1569700"/>
                  </a:lnTo>
                  <a:lnTo>
                    <a:pt x="375920" y="1569700"/>
                  </a:lnTo>
                  <a:lnTo>
                    <a:pt x="378460" y="1631930"/>
                  </a:lnTo>
                  <a:lnTo>
                    <a:pt x="382270" y="1694159"/>
                  </a:lnTo>
                  <a:lnTo>
                    <a:pt x="391160" y="1756390"/>
                  </a:lnTo>
                  <a:lnTo>
                    <a:pt x="402590" y="1817350"/>
                  </a:lnTo>
                  <a:lnTo>
                    <a:pt x="416560" y="1878309"/>
                  </a:lnTo>
                  <a:lnTo>
                    <a:pt x="434340" y="1938000"/>
                  </a:lnTo>
                  <a:lnTo>
                    <a:pt x="455930" y="1996420"/>
                  </a:lnTo>
                  <a:lnTo>
                    <a:pt x="480060" y="2054840"/>
                  </a:lnTo>
                  <a:lnTo>
                    <a:pt x="506730" y="2110720"/>
                  </a:lnTo>
                  <a:lnTo>
                    <a:pt x="535940" y="2166600"/>
                  </a:lnTo>
                  <a:lnTo>
                    <a:pt x="568960" y="2218670"/>
                  </a:lnTo>
                  <a:lnTo>
                    <a:pt x="604520" y="2270740"/>
                  </a:lnTo>
                  <a:lnTo>
                    <a:pt x="642620" y="2320270"/>
                  </a:lnTo>
                  <a:lnTo>
                    <a:pt x="683260" y="2367260"/>
                  </a:lnTo>
                  <a:lnTo>
                    <a:pt x="725170" y="2412980"/>
                  </a:lnTo>
                  <a:lnTo>
                    <a:pt x="770890" y="2456160"/>
                  </a:lnTo>
                  <a:lnTo>
                    <a:pt x="819150" y="2496800"/>
                  </a:lnTo>
                  <a:lnTo>
                    <a:pt x="868680" y="2534900"/>
                  </a:lnTo>
                  <a:lnTo>
                    <a:pt x="919480" y="2570460"/>
                  </a:lnTo>
                  <a:lnTo>
                    <a:pt x="972820" y="2602210"/>
                  </a:lnTo>
                  <a:lnTo>
                    <a:pt x="1027430" y="2632690"/>
                  </a:lnTo>
                  <a:lnTo>
                    <a:pt x="1084580" y="2659360"/>
                  </a:lnTo>
                  <a:lnTo>
                    <a:pt x="1141730" y="2683490"/>
                  </a:lnTo>
                  <a:lnTo>
                    <a:pt x="1201420" y="2703810"/>
                  </a:lnTo>
                  <a:lnTo>
                    <a:pt x="1261110" y="2721590"/>
                  </a:lnTo>
                  <a:lnTo>
                    <a:pt x="1322070" y="2736830"/>
                  </a:lnTo>
                  <a:lnTo>
                    <a:pt x="1383030" y="2748260"/>
                  </a:lnTo>
                  <a:lnTo>
                    <a:pt x="1445260" y="2755880"/>
                  </a:lnTo>
                  <a:lnTo>
                    <a:pt x="1507490" y="2760960"/>
                  </a:lnTo>
                  <a:lnTo>
                    <a:pt x="1569085" y="2762217"/>
                  </a:lnTo>
                  <a:lnTo>
                    <a:pt x="1569085" y="3138150"/>
                  </a:lnTo>
                  <a:lnTo>
                    <a:pt x="1530350" y="3138150"/>
                  </a:lnTo>
                  <a:lnTo>
                    <a:pt x="1489710" y="3136880"/>
                  </a:lnTo>
                  <a:lnTo>
                    <a:pt x="1450340" y="3134340"/>
                  </a:lnTo>
                  <a:lnTo>
                    <a:pt x="1410971" y="3130530"/>
                  </a:lnTo>
                  <a:lnTo>
                    <a:pt x="1371600" y="3125450"/>
                  </a:lnTo>
                  <a:lnTo>
                    <a:pt x="1332230" y="3120370"/>
                  </a:lnTo>
                  <a:lnTo>
                    <a:pt x="1292860" y="3114020"/>
                  </a:lnTo>
                  <a:lnTo>
                    <a:pt x="1253490" y="3106400"/>
                  </a:lnTo>
                  <a:lnTo>
                    <a:pt x="1215390" y="3097510"/>
                  </a:lnTo>
                  <a:lnTo>
                    <a:pt x="1176020" y="3088620"/>
                  </a:lnTo>
                  <a:lnTo>
                    <a:pt x="1137920" y="3078460"/>
                  </a:lnTo>
                  <a:lnTo>
                    <a:pt x="1099820" y="3067030"/>
                  </a:lnTo>
                  <a:lnTo>
                    <a:pt x="1061720" y="3054330"/>
                  </a:lnTo>
                  <a:lnTo>
                    <a:pt x="1024890" y="3041630"/>
                  </a:lnTo>
                  <a:lnTo>
                    <a:pt x="988060" y="3026390"/>
                  </a:lnTo>
                  <a:lnTo>
                    <a:pt x="951230" y="3011150"/>
                  </a:lnTo>
                  <a:lnTo>
                    <a:pt x="914400" y="2995910"/>
                  </a:lnTo>
                  <a:lnTo>
                    <a:pt x="878840" y="2978130"/>
                  </a:lnTo>
                  <a:lnTo>
                    <a:pt x="843280" y="2960350"/>
                  </a:lnTo>
                  <a:lnTo>
                    <a:pt x="807720" y="2941300"/>
                  </a:lnTo>
                  <a:lnTo>
                    <a:pt x="773430" y="2920980"/>
                  </a:lnTo>
                  <a:lnTo>
                    <a:pt x="739140" y="2900660"/>
                  </a:lnTo>
                  <a:lnTo>
                    <a:pt x="706120" y="2880340"/>
                  </a:lnTo>
                  <a:lnTo>
                    <a:pt x="673100" y="2857480"/>
                  </a:lnTo>
                  <a:lnTo>
                    <a:pt x="641350" y="2834620"/>
                  </a:lnTo>
                  <a:lnTo>
                    <a:pt x="609600" y="2810490"/>
                  </a:lnTo>
                  <a:lnTo>
                    <a:pt x="577850" y="2785090"/>
                  </a:lnTo>
                  <a:lnTo>
                    <a:pt x="547370" y="2759690"/>
                  </a:lnTo>
                  <a:lnTo>
                    <a:pt x="518160" y="2733020"/>
                  </a:lnTo>
                  <a:lnTo>
                    <a:pt x="488950" y="2706350"/>
                  </a:lnTo>
                  <a:lnTo>
                    <a:pt x="459740" y="2678410"/>
                  </a:lnTo>
                  <a:lnTo>
                    <a:pt x="431800" y="2650470"/>
                  </a:lnTo>
                  <a:lnTo>
                    <a:pt x="405130" y="2621260"/>
                  </a:lnTo>
                  <a:lnTo>
                    <a:pt x="378460" y="2590780"/>
                  </a:lnTo>
                  <a:lnTo>
                    <a:pt x="353060" y="2561570"/>
                  </a:lnTo>
                  <a:lnTo>
                    <a:pt x="328930" y="2529820"/>
                  </a:lnTo>
                  <a:lnTo>
                    <a:pt x="304800" y="2498070"/>
                  </a:lnTo>
                  <a:lnTo>
                    <a:pt x="281940" y="2466320"/>
                  </a:lnTo>
                  <a:lnTo>
                    <a:pt x="259080" y="2433300"/>
                  </a:lnTo>
                  <a:lnTo>
                    <a:pt x="237490" y="2399010"/>
                  </a:lnTo>
                  <a:lnTo>
                    <a:pt x="217170" y="2364720"/>
                  </a:lnTo>
                  <a:lnTo>
                    <a:pt x="198120" y="2330430"/>
                  </a:lnTo>
                  <a:lnTo>
                    <a:pt x="179070" y="2296140"/>
                  </a:lnTo>
                  <a:lnTo>
                    <a:pt x="160020" y="2260580"/>
                  </a:lnTo>
                  <a:lnTo>
                    <a:pt x="143510" y="2225020"/>
                  </a:lnTo>
                  <a:lnTo>
                    <a:pt x="127000" y="2188190"/>
                  </a:lnTo>
                  <a:lnTo>
                    <a:pt x="111760" y="2151360"/>
                  </a:lnTo>
                  <a:lnTo>
                    <a:pt x="97790" y="2114530"/>
                  </a:lnTo>
                  <a:lnTo>
                    <a:pt x="85090" y="2076430"/>
                  </a:lnTo>
                  <a:lnTo>
                    <a:pt x="72390" y="2039600"/>
                  </a:lnTo>
                  <a:lnTo>
                    <a:pt x="60960" y="2001500"/>
                  </a:lnTo>
                  <a:lnTo>
                    <a:pt x="50800" y="1963400"/>
                  </a:lnTo>
                  <a:lnTo>
                    <a:pt x="40640" y="1924030"/>
                  </a:lnTo>
                  <a:lnTo>
                    <a:pt x="33020" y="1884659"/>
                  </a:lnTo>
                  <a:lnTo>
                    <a:pt x="25400" y="1846559"/>
                  </a:lnTo>
                  <a:lnTo>
                    <a:pt x="17780" y="1807190"/>
                  </a:lnTo>
                  <a:lnTo>
                    <a:pt x="12700" y="1767820"/>
                  </a:lnTo>
                  <a:lnTo>
                    <a:pt x="8890" y="1728450"/>
                  </a:lnTo>
                  <a:lnTo>
                    <a:pt x="5080" y="1689080"/>
                  </a:lnTo>
                  <a:lnTo>
                    <a:pt x="2540" y="1648440"/>
                  </a:lnTo>
                  <a:lnTo>
                    <a:pt x="1270" y="1609070"/>
                  </a:lnTo>
                  <a:lnTo>
                    <a:pt x="0" y="1569700"/>
                  </a:lnTo>
                  <a:lnTo>
                    <a:pt x="1270" y="1569700"/>
                  </a:lnTo>
                  <a:lnTo>
                    <a:pt x="1270" y="1530330"/>
                  </a:lnTo>
                  <a:lnTo>
                    <a:pt x="2540" y="1489690"/>
                  </a:lnTo>
                  <a:lnTo>
                    <a:pt x="5080" y="1450320"/>
                  </a:lnTo>
                  <a:lnTo>
                    <a:pt x="8890" y="1410950"/>
                  </a:lnTo>
                  <a:lnTo>
                    <a:pt x="12700" y="1371580"/>
                  </a:lnTo>
                  <a:lnTo>
                    <a:pt x="19050" y="1332209"/>
                  </a:lnTo>
                  <a:lnTo>
                    <a:pt x="25400" y="1292840"/>
                  </a:lnTo>
                  <a:lnTo>
                    <a:pt x="33020" y="1253470"/>
                  </a:lnTo>
                  <a:lnTo>
                    <a:pt x="41910" y="1215370"/>
                  </a:lnTo>
                  <a:lnTo>
                    <a:pt x="50800" y="1176000"/>
                  </a:lnTo>
                  <a:lnTo>
                    <a:pt x="60960" y="1137900"/>
                  </a:lnTo>
                  <a:lnTo>
                    <a:pt x="72390" y="1099800"/>
                  </a:lnTo>
                  <a:lnTo>
                    <a:pt x="85090" y="1061700"/>
                  </a:lnTo>
                  <a:lnTo>
                    <a:pt x="97790" y="1024870"/>
                  </a:lnTo>
                  <a:lnTo>
                    <a:pt x="113030" y="988040"/>
                  </a:lnTo>
                  <a:lnTo>
                    <a:pt x="128270" y="951209"/>
                  </a:lnTo>
                  <a:lnTo>
                    <a:pt x="143510" y="914379"/>
                  </a:lnTo>
                  <a:lnTo>
                    <a:pt x="161290" y="878820"/>
                  </a:lnTo>
                  <a:lnTo>
                    <a:pt x="179070" y="843259"/>
                  </a:lnTo>
                  <a:lnTo>
                    <a:pt x="198120" y="807700"/>
                  </a:lnTo>
                  <a:lnTo>
                    <a:pt x="218440" y="773409"/>
                  </a:lnTo>
                  <a:lnTo>
                    <a:pt x="238760" y="739120"/>
                  </a:lnTo>
                  <a:lnTo>
                    <a:pt x="259080" y="706100"/>
                  </a:lnTo>
                  <a:lnTo>
                    <a:pt x="281940" y="673079"/>
                  </a:lnTo>
                  <a:lnTo>
                    <a:pt x="304800" y="641329"/>
                  </a:lnTo>
                  <a:lnTo>
                    <a:pt x="328930" y="609579"/>
                  </a:lnTo>
                  <a:lnTo>
                    <a:pt x="354330" y="577829"/>
                  </a:lnTo>
                  <a:lnTo>
                    <a:pt x="379730" y="547350"/>
                  </a:lnTo>
                  <a:lnTo>
                    <a:pt x="405130" y="518140"/>
                  </a:lnTo>
                  <a:lnTo>
                    <a:pt x="433070" y="488929"/>
                  </a:lnTo>
                  <a:lnTo>
                    <a:pt x="461010" y="459720"/>
                  </a:lnTo>
                  <a:lnTo>
                    <a:pt x="488950" y="433050"/>
                  </a:lnTo>
                  <a:lnTo>
                    <a:pt x="518160" y="405109"/>
                  </a:lnTo>
                  <a:lnTo>
                    <a:pt x="547370" y="379709"/>
                  </a:lnTo>
                  <a:lnTo>
                    <a:pt x="577850" y="353040"/>
                  </a:lnTo>
                  <a:lnTo>
                    <a:pt x="609600" y="328909"/>
                  </a:lnTo>
                  <a:lnTo>
                    <a:pt x="641350" y="304779"/>
                  </a:lnTo>
                  <a:lnTo>
                    <a:pt x="673100" y="281920"/>
                  </a:lnTo>
                  <a:lnTo>
                    <a:pt x="706120" y="259059"/>
                  </a:lnTo>
                  <a:lnTo>
                    <a:pt x="740410" y="237470"/>
                  </a:lnTo>
                  <a:lnTo>
                    <a:pt x="773430" y="217150"/>
                  </a:lnTo>
                  <a:lnTo>
                    <a:pt x="808990" y="198100"/>
                  </a:lnTo>
                  <a:lnTo>
                    <a:pt x="843280" y="179050"/>
                  </a:lnTo>
                  <a:lnTo>
                    <a:pt x="878840" y="161270"/>
                  </a:lnTo>
                  <a:lnTo>
                    <a:pt x="914400" y="143490"/>
                  </a:lnTo>
                  <a:lnTo>
                    <a:pt x="951230" y="126979"/>
                  </a:lnTo>
                  <a:lnTo>
                    <a:pt x="988060" y="113009"/>
                  </a:lnTo>
                  <a:lnTo>
                    <a:pt x="1024890" y="97770"/>
                  </a:lnTo>
                  <a:lnTo>
                    <a:pt x="1062990" y="85070"/>
                  </a:lnTo>
                  <a:lnTo>
                    <a:pt x="1099820" y="72370"/>
                  </a:lnTo>
                  <a:lnTo>
                    <a:pt x="1137920" y="60940"/>
                  </a:lnTo>
                  <a:lnTo>
                    <a:pt x="1176020" y="50779"/>
                  </a:lnTo>
                  <a:lnTo>
                    <a:pt x="1215390" y="40620"/>
                  </a:lnTo>
                  <a:lnTo>
                    <a:pt x="1254760" y="33000"/>
                  </a:lnTo>
                  <a:lnTo>
                    <a:pt x="1292860" y="25379"/>
                  </a:lnTo>
                  <a:lnTo>
                    <a:pt x="1332230" y="19029"/>
                  </a:lnTo>
                  <a:lnTo>
                    <a:pt x="1371600" y="12679"/>
                  </a:lnTo>
                  <a:lnTo>
                    <a:pt x="1410971" y="8870"/>
                  </a:lnTo>
                  <a:lnTo>
                    <a:pt x="1450340" y="5059"/>
                  </a:lnTo>
                  <a:lnTo>
                    <a:pt x="1490980" y="2520"/>
                  </a:lnTo>
                  <a:lnTo>
                    <a:pt x="1530350" y="1250"/>
                  </a:lnTo>
                  <a:lnTo>
                    <a:pt x="15690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219">
              <a:extLst>
                <a:ext uri="{FF2B5EF4-FFF2-40B4-BE49-F238E27FC236}">
                  <a16:creationId xmlns:a16="http://schemas.microsoft.com/office/drawing/2014/main" id="{8363C5DF-1862-4C02-96C3-F4950DA82A5F}"/>
                </a:ext>
              </a:extLst>
            </p:cNvPr>
            <p:cNvSpPr/>
            <p:nvPr/>
          </p:nvSpPr>
          <p:spPr>
            <a:xfrm>
              <a:off x="5803265" y="6350"/>
              <a:ext cx="1570355" cy="3139440"/>
            </a:xfrm>
            <a:custGeom>
              <a:avLst/>
              <a:gdLst/>
              <a:ahLst/>
              <a:cxnLst/>
              <a:rect l="0" t="0" r="0" b="0"/>
              <a:pathLst>
                <a:path w="1570355" h="3139440">
                  <a:moveTo>
                    <a:pt x="636" y="0"/>
                  </a:moveTo>
                  <a:lnTo>
                    <a:pt x="40005" y="1270"/>
                  </a:lnTo>
                  <a:lnTo>
                    <a:pt x="80645" y="2540"/>
                  </a:lnTo>
                  <a:lnTo>
                    <a:pt x="120015" y="5080"/>
                  </a:lnTo>
                  <a:lnTo>
                    <a:pt x="159386" y="8890"/>
                  </a:lnTo>
                  <a:lnTo>
                    <a:pt x="198755" y="12700"/>
                  </a:lnTo>
                  <a:lnTo>
                    <a:pt x="238125" y="19050"/>
                  </a:lnTo>
                  <a:lnTo>
                    <a:pt x="277495" y="25400"/>
                  </a:lnTo>
                  <a:lnTo>
                    <a:pt x="316865" y="33020"/>
                  </a:lnTo>
                  <a:lnTo>
                    <a:pt x="354965" y="40640"/>
                  </a:lnTo>
                  <a:lnTo>
                    <a:pt x="394336" y="50800"/>
                  </a:lnTo>
                  <a:lnTo>
                    <a:pt x="432436" y="60960"/>
                  </a:lnTo>
                  <a:lnTo>
                    <a:pt x="470536" y="72390"/>
                  </a:lnTo>
                  <a:lnTo>
                    <a:pt x="508636" y="85090"/>
                  </a:lnTo>
                  <a:lnTo>
                    <a:pt x="545465" y="97790"/>
                  </a:lnTo>
                  <a:lnTo>
                    <a:pt x="583565" y="113030"/>
                  </a:lnTo>
                  <a:lnTo>
                    <a:pt x="619125" y="127000"/>
                  </a:lnTo>
                  <a:lnTo>
                    <a:pt x="655955" y="143510"/>
                  </a:lnTo>
                  <a:lnTo>
                    <a:pt x="691515" y="161290"/>
                  </a:lnTo>
                  <a:lnTo>
                    <a:pt x="727075" y="179070"/>
                  </a:lnTo>
                  <a:lnTo>
                    <a:pt x="762636" y="198120"/>
                  </a:lnTo>
                  <a:lnTo>
                    <a:pt x="796925" y="217170"/>
                  </a:lnTo>
                  <a:lnTo>
                    <a:pt x="831215" y="237490"/>
                  </a:lnTo>
                  <a:lnTo>
                    <a:pt x="864236" y="259080"/>
                  </a:lnTo>
                  <a:lnTo>
                    <a:pt x="897255" y="281940"/>
                  </a:lnTo>
                  <a:lnTo>
                    <a:pt x="930275" y="304800"/>
                  </a:lnTo>
                  <a:lnTo>
                    <a:pt x="960755" y="328930"/>
                  </a:lnTo>
                  <a:lnTo>
                    <a:pt x="992505" y="353060"/>
                  </a:lnTo>
                  <a:lnTo>
                    <a:pt x="1022986" y="379730"/>
                  </a:lnTo>
                  <a:lnTo>
                    <a:pt x="1052196" y="405130"/>
                  </a:lnTo>
                  <a:lnTo>
                    <a:pt x="1081405" y="433070"/>
                  </a:lnTo>
                  <a:lnTo>
                    <a:pt x="1110615" y="459740"/>
                  </a:lnTo>
                  <a:lnTo>
                    <a:pt x="1138555" y="488950"/>
                  </a:lnTo>
                  <a:lnTo>
                    <a:pt x="1165225" y="518160"/>
                  </a:lnTo>
                  <a:lnTo>
                    <a:pt x="1191896" y="547370"/>
                  </a:lnTo>
                  <a:lnTo>
                    <a:pt x="1217296" y="577850"/>
                  </a:lnTo>
                  <a:lnTo>
                    <a:pt x="1241425" y="609600"/>
                  </a:lnTo>
                  <a:lnTo>
                    <a:pt x="1265555" y="641350"/>
                  </a:lnTo>
                  <a:lnTo>
                    <a:pt x="1288415" y="673100"/>
                  </a:lnTo>
                  <a:lnTo>
                    <a:pt x="1311275" y="706120"/>
                  </a:lnTo>
                  <a:lnTo>
                    <a:pt x="1332865" y="739140"/>
                  </a:lnTo>
                  <a:lnTo>
                    <a:pt x="1353186" y="773430"/>
                  </a:lnTo>
                  <a:lnTo>
                    <a:pt x="1372236" y="807720"/>
                  </a:lnTo>
                  <a:lnTo>
                    <a:pt x="1392555" y="843280"/>
                  </a:lnTo>
                  <a:lnTo>
                    <a:pt x="1410336" y="878840"/>
                  </a:lnTo>
                  <a:lnTo>
                    <a:pt x="1426846" y="914400"/>
                  </a:lnTo>
                  <a:lnTo>
                    <a:pt x="1443355" y="951230"/>
                  </a:lnTo>
                  <a:lnTo>
                    <a:pt x="1458596" y="988060"/>
                  </a:lnTo>
                  <a:lnTo>
                    <a:pt x="1472565" y="1024890"/>
                  </a:lnTo>
                  <a:lnTo>
                    <a:pt x="1485265" y="1061720"/>
                  </a:lnTo>
                  <a:lnTo>
                    <a:pt x="1497965" y="1099820"/>
                  </a:lnTo>
                  <a:lnTo>
                    <a:pt x="1509396" y="1137920"/>
                  </a:lnTo>
                  <a:lnTo>
                    <a:pt x="1519555" y="1176020"/>
                  </a:lnTo>
                  <a:lnTo>
                    <a:pt x="1529715" y="1215390"/>
                  </a:lnTo>
                  <a:lnTo>
                    <a:pt x="1538605" y="1253490"/>
                  </a:lnTo>
                  <a:lnTo>
                    <a:pt x="1546225" y="1292860"/>
                  </a:lnTo>
                  <a:lnTo>
                    <a:pt x="1552575" y="1332230"/>
                  </a:lnTo>
                  <a:lnTo>
                    <a:pt x="1557655" y="1371600"/>
                  </a:lnTo>
                  <a:lnTo>
                    <a:pt x="1562736" y="1410970"/>
                  </a:lnTo>
                  <a:lnTo>
                    <a:pt x="1565275" y="1450340"/>
                  </a:lnTo>
                  <a:lnTo>
                    <a:pt x="1567815" y="1489710"/>
                  </a:lnTo>
                  <a:lnTo>
                    <a:pt x="1570355" y="1530350"/>
                  </a:lnTo>
                  <a:lnTo>
                    <a:pt x="1570355" y="1569720"/>
                  </a:lnTo>
                  <a:lnTo>
                    <a:pt x="1569086" y="1609090"/>
                  </a:lnTo>
                  <a:lnTo>
                    <a:pt x="1567815" y="1649730"/>
                  </a:lnTo>
                  <a:lnTo>
                    <a:pt x="1565275" y="1689100"/>
                  </a:lnTo>
                  <a:lnTo>
                    <a:pt x="1561465" y="1728470"/>
                  </a:lnTo>
                  <a:lnTo>
                    <a:pt x="1557655" y="1767840"/>
                  </a:lnTo>
                  <a:lnTo>
                    <a:pt x="1551305" y="1807210"/>
                  </a:lnTo>
                  <a:lnTo>
                    <a:pt x="1544955" y="1846580"/>
                  </a:lnTo>
                  <a:lnTo>
                    <a:pt x="1537336" y="1885950"/>
                  </a:lnTo>
                  <a:lnTo>
                    <a:pt x="1529715" y="1924050"/>
                  </a:lnTo>
                  <a:lnTo>
                    <a:pt x="1519555" y="1963420"/>
                  </a:lnTo>
                  <a:lnTo>
                    <a:pt x="1509396" y="2001520"/>
                  </a:lnTo>
                  <a:lnTo>
                    <a:pt x="1497965" y="2039620"/>
                  </a:lnTo>
                  <a:lnTo>
                    <a:pt x="1485265" y="2077720"/>
                  </a:lnTo>
                  <a:lnTo>
                    <a:pt x="1472565" y="2114550"/>
                  </a:lnTo>
                  <a:lnTo>
                    <a:pt x="1457325" y="2151380"/>
                  </a:lnTo>
                  <a:lnTo>
                    <a:pt x="1442086" y="2188210"/>
                  </a:lnTo>
                  <a:lnTo>
                    <a:pt x="1426846" y="2225040"/>
                  </a:lnTo>
                  <a:lnTo>
                    <a:pt x="1409065" y="2260600"/>
                  </a:lnTo>
                  <a:lnTo>
                    <a:pt x="1391286" y="2296160"/>
                  </a:lnTo>
                  <a:lnTo>
                    <a:pt x="1372236" y="2331720"/>
                  </a:lnTo>
                  <a:lnTo>
                    <a:pt x="1353186" y="2366010"/>
                  </a:lnTo>
                  <a:lnTo>
                    <a:pt x="1331596" y="2400300"/>
                  </a:lnTo>
                  <a:lnTo>
                    <a:pt x="1311275" y="2433320"/>
                  </a:lnTo>
                  <a:lnTo>
                    <a:pt x="1288415" y="2466340"/>
                  </a:lnTo>
                  <a:lnTo>
                    <a:pt x="1265555" y="2498090"/>
                  </a:lnTo>
                  <a:lnTo>
                    <a:pt x="1241425" y="2529840"/>
                  </a:lnTo>
                  <a:lnTo>
                    <a:pt x="1216025" y="2561590"/>
                  </a:lnTo>
                  <a:lnTo>
                    <a:pt x="1190625" y="2592070"/>
                  </a:lnTo>
                  <a:lnTo>
                    <a:pt x="1165225" y="2621280"/>
                  </a:lnTo>
                  <a:lnTo>
                    <a:pt x="1137286" y="2650490"/>
                  </a:lnTo>
                  <a:lnTo>
                    <a:pt x="1110615" y="2679700"/>
                  </a:lnTo>
                  <a:lnTo>
                    <a:pt x="1081405" y="2706370"/>
                  </a:lnTo>
                  <a:lnTo>
                    <a:pt x="1052196" y="2734310"/>
                  </a:lnTo>
                  <a:lnTo>
                    <a:pt x="1022986" y="2759710"/>
                  </a:lnTo>
                  <a:lnTo>
                    <a:pt x="992505" y="2786380"/>
                  </a:lnTo>
                  <a:lnTo>
                    <a:pt x="960755" y="2810510"/>
                  </a:lnTo>
                  <a:lnTo>
                    <a:pt x="929005" y="2834640"/>
                  </a:lnTo>
                  <a:lnTo>
                    <a:pt x="897255" y="2857500"/>
                  </a:lnTo>
                  <a:lnTo>
                    <a:pt x="864236" y="2880360"/>
                  </a:lnTo>
                  <a:lnTo>
                    <a:pt x="831215" y="2901950"/>
                  </a:lnTo>
                  <a:lnTo>
                    <a:pt x="796925" y="2922270"/>
                  </a:lnTo>
                  <a:lnTo>
                    <a:pt x="761365" y="2941320"/>
                  </a:lnTo>
                  <a:lnTo>
                    <a:pt x="727075" y="2960370"/>
                  </a:lnTo>
                  <a:lnTo>
                    <a:pt x="691515" y="2978150"/>
                  </a:lnTo>
                  <a:lnTo>
                    <a:pt x="655955" y="2995930"/>
                  </a:lnTo>
                  <a:lnTo>
                    <a:pt x="619125" y="3012440"/>
                  </a:lnTo>
                  <a:lnTo>
                    <a:pt x="582295" y="3026410"/>
                  </a:lnTo>
                  <a:lnTo>
                    <a:pt x="545465" y="3041650"/>
                  </a:lnTo>
                  <a:lnTo>
                    <a:pt x="508636" y="3054350"/>
                  </a:lnTo>
                  <a:lnTo>
                    <a:pt x="470536" y="3067050"/>
                  </a:lnTo>
                  <a:lnTo>
                    <a:pt x="432436" y="3078480"/>
                  </a:lnTo>
                  <a:lnTo>
                    <a:pt x="394336" y="3088640"/>
                  </a:lnTo>
                  <a:lnTo>
                    <a:pt x="354965" y="3098800"/>
                  </a:lnTo>
                  <a:lnTo>
                    <a:pt x="316865" y="3106420"/>
                  </a:lnTo>
                  <a:lnTo>
                    <a:pt x="277495" y="3114040"/>
                  </a:lnTo>
                  <a:lnTo>
                    <a:pt x="238125" y="3120390"/>
                  </a:lnTo>
                  <a:lnTo>
                    <a:pt x="198755" y="3126740"/>
                  </a:lnTo>
                  <a:lnTo>
                    <a:pt x="159386" y="3130550"/>
                  </a:lnTo>
                  <a:lnTo>
                    <a:pt x="120015" y="3134360"/>
                  </a:lnTo>
                  <a:lnTo>
                    <a:pt x="80645" y="3136900"/>
                  </a:lnTo>
                  <a:lnTo>
                    <a:pt x="40005" y="3138170"/>
                  </a:lnTo>
                  <a:lnTo>
                    <a:pt x="636" y="3139440"/>
                  </a:lnTo>
                  <a:lnTo>
                    <a:pt x="636" y="3138170"/>
                  </a:lnTo>
                  <a:lnTo>
                    <a:pt x="0" y="3138170"/>
                  </a:lnTo>
                  <a:lnTo>
                    <a:pt x="0" y="2762237"/>
                  </a:lnTo>
                  <a:lnTo>
                    <a:pt x="636" y="2762250"/>
                  </a:lnTo>
                  <a:lnTo>
                    <a:pt x="62865" y="2760980"/>
                  </a:lnTo>
                  <a:lnTo>
                    <a:pt x="125095" y="2755900"/>
                  </a:lnTo>
                  <a:lnTo>
                    <a:pt x="187325" y="2748280"/>
                  </a:lnTo>
                  <a:lnTo>
                    <a:pt x="248286" y="2735580"/>
                  </a:lnTo>
                  <a:lnTo>
                    <a:pt x="309245" y="2721610"/>
                  </a:lnTo>
                  <a:lnTo>
                    <a:pt x="368936" y="2703830"/>
                  </a:lnTo>
                  <a:lnTo>
                    <a:pt x="427355" y="2683510"/>
                  </a:lnTo>
                  <a:lnTo>
                    <a:pt x="485775" y="2659380"/>
                  </a:lnTo>
                  <a:lnTo>
                    <a:pt x="541655" y="2632710"/>
                  </a:lnTo>
                  <a:lnTo>
                    <a:pt x="597536" y="2602230"/>
                  </a:lnTo>
                  <a:lnTo>
                    <a:pt x="649605" y="2569210"/>
                  </a:lnTo>
                  <a:lnTo>
                    <a:pt x="701675" y="2534920"/>
                  </a:lnTo>
                  <a:lnTo>
                    <a:pt x="751205" y="2496820"/>
                  </a:lnTo>
                  <a:lnTo>
                    <a:pt x="798195" y="2456180"/>
                  </a:lnTo>
                  <a:lnTo>
                    <a:pt x="843915" y="2413000"/>
                  </a:lnTo>
                  <a:lnTo>
                    <a:pt x="887095" y="2367280"/>
                  </a:lnTo>
                  <a:lnTo>
                    <a:pt x="927736" y="2320290"/>
                  </a:lnTo>
                  <a:lnTo>
                    <a:pt x="965836" y="2270760"/>
                  </a:lnTo>
                  <a:lnTo>
                    <a:pt x="1001395" y="2218690"/>
                  </a:lnTo>
                  <a:lnTo>
                    <a:pt x="1033145" y="2165350"/>
                  </a:lnTo>
                  <a:lnTo>
                    <a:pt x="1063625" y="2110740"/>
                  </a:lnTo>
                  <a:lnTo>
                    <a:pt x="1090296" y="2054860"/>
                  </a:lnTo>
                  <a:lnTo>
                    <a:pt x="1114425" y="1996440"/>
                  </a:lnTo>
                  <a:lnTo>
                    <a:pt x="1134746" y="1938020"/>
                  </a:lnTo>
                  <a:lnTo>
                    <a:pt x="1152525" y="1878330"/>
                  </a:lnTo>
                  <a:lnTo>
                    <a:pt x="1167765" y="1817370"/>
                  </a:lnTo>
                  <a:lnTo>
                    <a:pt x="1177925" y="1755140"/>
                  </a:lnTo>
                  <a:lnTo>
                    <a:pt x="1186815" y="1694180"/>
                  </a:lnTo>
                  <a:lnTo>
                    <a:pt x="1191896" y="1630680"/>
                  </a:lnTo>
                  <a:lnTo>
                    <a:pt x="1193165" y="1568450"/>
                  </a:lnTo>
                  <a:lnTo>
                    <a:pt x="1191896" y="1508760"/>
                  </a:lnTo>
                  <a:lnTo>
                    <a:pt x="1186815" y="1447800"/>
                  </a:lnTo>
                  <a:lnTo>
                    <a:pt x="1179196" y="1388110"/>
                  </a:lnTo>
                  <a:lnTo>
                    <a:pt x="1169036" y="1328420"/>
                  </a:lnTo>
                  <a:lnTo>
                    <a:pt x="1155065" y="1270000"/>
                  </a:lnTo>
                  <a:lnTo>
                    <a:pt x="1138555" y="1211580"/>
                  </a:lnTo>
                  <a:lnTo>
                    <a:pt x="1119505" y="1154430"/>
                  </a:lnTo>
                  <a:lnTo>
                    <a:pt x="1096646" y="1098550"/>
                  </a:lnTo>
                  <a:lnTo>
                    <a:pt x="1071246" y="1043940"/>
                  </a:lnTo>
                  <a:lnTo>
                    <a:pt x="1043305" y="989330"/>
                  </a:lnTo>
                  <a:lnTo>
                    <a:pt x="1012825" y="938530"/>
                  </a:lnTo>
                  <a:lnTo>
                    <a:pt x="979805" y="887730"/>
                  </a:lnTo>
                  <a:lnTo>
                    <a:pt x="944245" y="838200"/>
                  </a:lnTo>
                  <a:lnTo>
                    <a:pt x="906145" y="791210"/>
                  </a:lnTo>
                  <a:lnTo>
                    <a:pt x="865505" y="746760"/>
                  </a:lnTo>
                  <a:lnTo>
                    <a:pt x="822325" y="703580"/>
                  </a:lnTo>
                  <a:lnTo>
                    <a:pt x="777875" y="664210"/>
                  </a:lnTo>
                  <a:lnTo>
                    <a:pt x="729615" y="624840"/>
                  </a:lnTo>
                  <a:lnTo>
                    <a:pt x="681355" y="589280"/>
                  </a:lnTo>
                  <a:lnTo>
                    <a:pt x="631825" y="556260"/>
                  </a:lnTo>
                  <a:lnTo>
                    <a:pt x="578486" y="525780"/>
                  </a:lnTo>
                  <a:lnTo>
                    <a:pt x="525145" y="497840"/>
                  </a:lnTo>
                  <a:lnTo>
                    <a:pt x="470536" y="472440"/>
                  </a:lnTo>
                  <a:lnTo>
                    <a:pt x="414655" y="449580"/>
                  </a:lnTo>
                  <a:lnTo>
                    <a:pt x="357505" y="430530"/>
                  </a:lnTo>
                  <a:lnTo>
                    <a:pt x="299086" y="414020"/>
                  </a:lnTo>
                  <a:lnTo>
                    <a:pt x="239395" y="400050"/>
                  </a:lnTo>
                  <a:lnTo>
                    <a:pt x="180975" y="389890"/>
                  </a:lnTo>
                  <a:lnTo>
                    <a:pt x="120015" y="382270"/>
                  </a:lnTo>
                  <a:lnTo>
                    <a:pt x="60325" y="377190"/>
                  </a:lnTo>
                  <a:lnTo>
                    <a:pt x="0" y="375933"/>
                  </a:lnTo>
                  <a:lnTo>
                    <a:pt x="0" y="21"/>
                  </a:lnTo>
                  <a:lnTo>
                    <a:pt x="6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220">
              <a:extLst>
                <a:ext uri="{FF2B5EF4-FFF2-40B4-BE49-F238E27FC236}">
                  <a16:creationId xmlns:a16="http://schemas.microsoft.com/office/drawing/2014/main" id="{B12692D7-F994-4730-BE0E-9ACFFAA0B884}"/>
                </a:ext>
              </a:extLst>
            </p:cNvPr>
            <p:cNvSpPr/>
            <p:nvPr/>
          </p:nvSpPr>
          <p:spPr>
            <a:xfrm>
              <a:off x="4234180" y="6350"/>
              <a:ext cx="3139440" cy="3139440"/>
            </a:xfrm>
            <a:custGeom>
              <a:avLst/>
              <a:gdLst/>
              <a:ahLst/>
              <a:cxnLst/>
              <a:rect l="0" t="0" r="0" b="0"/>
              <a:pathLst>
                <a:path w="3139440" h="3139440">
                  <a:moveTo>
                    <a:pt x="1270" y="1569720"/>
                  </a:moveTo>
                  <a:lnTo>
                    <a:pt x="1270" y="1569720"/>
                  </a:lnTo>
                  <a:lnTo>
                    <a:pt x="1270" y="1530350"/>
                  </a:lnTo>
                  <a:lnTo>
                    <a:pt x="2540" y="1489710"/>
                  </a:lnTo>
                  <a:lnTo>
                    <a:pt x="5080" y="1450340"/>
                  </a:lnTo>
                  <a:lnTo>
                    <a:pt x="8890" y="1410970"/>
                  </a:lnTo>
                  <a:lnTo>
                    <a:pt x="12700" y="1371600"/>
                  </a:lnTo>
                  <a:lnTo>
                    <a:pt x="19050" y="1332230"/>
                  </a:lnTo>
                  <a:lnTo>
                    <a:pt x="25400" y="1292860"/>
                  </a:lnTo>
                  <a:lnTo>
                    <a:pt x="33020" y="1253490"/>
                  </a:lnTo>
                  <a:lnTo>
                    <a:pt x="41910" y="1215390"/>
                  </a:lnTo>
                  <a:lnTo>
                    <a:pt x="50800" y="1176020"/>
                  </a:lnTo>
                  <a:lnTo>
                    <a:pt x="60960" y="1137920"/>
                  </a:lnTo>
                  <a:lnTo>
                    <a:pt x="72390" y="1099820"/>
                  </a:lnTo>
                  <a:lnTo>
                    <a:pt x="85090" y="1061720"/>
                  </a:lnTo>
                  <a:lnTo>
                    <a:pt x="97790" y="1024890"/>
                  </a:lnTo>
                  <a:lnTo>
                    <a:pt x="113030" y="988060"/>
                  </a:lnTo>
                  <a:lnTo>
                    <a:pt x="128270" y="951230"/>
                  </a:lnTo>
                  <a:lnTo>
                    <a:pt x="143510" y="914400"/>
                  </a:lnTo>
                  <a:lnTo>
                    <a:pt x="161290" y="878840"/>
                  </a:lnTo>
                  <a:lnTo>
                    <a:pt x="179070" y="843280"/>
                  </a:lnTo>
                  <a:lnTo>
                    <a:pt x="198120" y="807720"/>
                  </a:lnTo>
                  <a:lnTo>
                    <a:pt x="218440" y="773430"/>
                  </a:lnTo>
                  <a:lnTo>
                    <a:pt x="238760" y="739140"/>
                  </a:lnTo>
                  <a:lnTo>
                    <a:pt x="259080" y="706120"/>
                  </a:lnTo>
                  <a:lnTo>
                    <a:pt x="281940" y="673100"/>
                  </a:lnTo>
                  <a:lnTo>
                    <a:pt x="304800" y="641350"/>
                  </a:lnTo>
                  <a:lnTo>
                    <a:pt x="328930" y="609600"/>
                  </a:lnTo>
                  <a:lnTo>
                    <a:pt x="354330" y="577850"/>
                  </a:lnTo>
                  <a:lnTo>
                    <a:pt x="379730" y="547370"/>
                  </a:lnTo>
                  <a:lnTo>
                    <a:pt x="405130" y="518160"/>
                  </a:lnTo>
                  <a:lnTo>
                    <a:pt x="433070" y="488950"/>
                  </a:lnTo>
                  <a:lnTo>
                    <a:pt x="461010" y="459740"/>
                  </a:lnTo>
                  <a:lnTo>
                    <a:pt x="488950" y="433070"/>
                  </a:lnTo>
                  <a:lnTo>
                    <a:pt x="518160" y="405130"/>
                  </a:lnTo>
                  <a:lnTo>
                    <a:pt x="547370" y="379730"/>
                  </a:lnTo>
                  <a:lnTo>
                    <a:pt x="577850" y="353060"/>
                  </a:lnTo>
                  <a:lnTo>
                    <a:pt x="609600" y="328930"/>
                  </a:lnTo>
                  <a:lnTo>
                    <a:pt x="641350" y="304800"/>
                  </a:lnTo>
                  <a:lnTo>
                    <a:pt x="673100" y="281940"/>
                  </a:lnTo>
                  <a:lnTo>
                    <a:pt x="706120" y="259080"/>
                  </a:lnTo>
                  <a:lnTo>
                    <a:pt x="740410" y="237490"/>
                  </a:lnTo>
                  <a:lnTo>
                    <a:pt x="773430" y="217170"/>
                  </a:lnTo>
                  <a:lnTo>
                    <a:pt x="808990" y="198120"/>
                  </a:lnTo>
                  <a:lnTo>
                    <a:pt x="843280" y="179070"/>
                  </a:lnTo>
                  <a:lnTo>
                    <a:pt x="878840" y="161290"/>
                  </a:lnTo>
                  <a:lnTo>
                    <a:pt x="914400" y="143510"/>
                  </a:lnTo>
                  <a:lnTo>
                    <a:pt x="951230" y="127000"/>
                  </a:lnTo>
                  <a:lnTo>
                    <a:pt x="988060" y="113030"/>
                  </a:lnTo>
                  <a:lnTo>
                    <a:pt x="1024890" y="97790"/>
                  </a:lnTo>
                  <a:lnTo>
                    <a:pt x="1062990" y="85090"/>
                  </a:lnTo>
                  <a:lnTo>
                    <a:pt x="1099820" y="72390"/>
                  </a:lnTo>
                  <a:lnTo>
                    <a:pt x="1137920" y="60960"/>
                  </a:lnTo>
                  <a:lnTo>
                    <a:pt x="1176020" y="50800"/>
                  </a:lnTo>
                  <a:lnTo>
                    <a:pt x="1215390" y="40640"/>
                  </a:lnTo>
                  <a:lnTo>
                    <a:pt x="1254760" y="33020"/>
                  </a:lnTo>
                  <a:lnTo>
                    <a:pt x="1292860" y="25400"/>
                  </a:lnTo>
                  <a:lnTo>
                    <a:pt x="1332230" y="19050"/>
                  </a:lnTo>
                  <a:lnTo>
                    <a:pt x="1371600" y="12700"/>
                  </a:lnTo>
                  <a:lnTo>
                    <a:pt x="1410971" y="8890"/>
                  </a:lnTo>
                  <a:lnTo>
                    <a:pt x="1450340" y="5080"/>
                  </a:lnTo>
                  <a:lnTo>
                    <a:pt x="1490980" y="2540"/>
                  </a:lnTo>
                  <a:lnTo>
                    <a:pt x="1530350" y="1270"/>
                  </a:lnTo>
                  <a:lnTo>
                    <a:pt x="1569721" y="0"/>
                  </a:lnTo>
                  <a:lnTo>
                    <a:pt x="1569721" y="0"/>
                  </a:lnTo>
                  <a:lnTo>
                    <a:pt x="1609090" y="1270"/>
                  </a:lnTo>
                  <a:lnTo>
                    <a:pt x="1649730" y="2540"/>
                  </a:lnTo>
                  <a:lnTo>
                    <a:pt x="1689100" y="5080"/>
                  </a:lnTo>
                  <a:lnTo>
                    <a:pt x="1728471" y="8890"/>
                  </a:lnTo>
                  <a:lnTo>
                    <a:pt x="1767840" y="12700"/>
                  </a:lnTo>
                  <a:lnTo>
                    <a:pt x="1807210" y="19050"/>
                  </a:lnTo>
                  <a:lnTo>
                    <a:pt x="1846580" y="25400"/>
                  </a:lnTo>
                  <a:lnTo>
                    <a:pt x="1885950" y="33020"/>
                  </a:lnTo>
                  <a:lnTo>
                    <a:pt x="1924050" y="40640"/>
                  </a:lnTo>
                  <a:lnTo>
                    <a:pt x="1963421" y="50800"/>
                  </a:lnTo>
                  <a:lnTo>
                    <a:pt x="2001521" y="60960"/>
                  </a:lnTo>
                  <a:lnTo>
                    <a:pt x="2039621" y="72390"/>
                  </a:lnTo>
                  <a:lnTo>
                    <a:pt x="2077721" y="85090"/>
                  </a:lnTo>
                  <a:lnTo>
                    <a:pt x="2114550" y="97790"/>
                  </a:lnTo>
                  <a:lnTo>
                    <a:pt x="2152650" y="113030"/>
                  </a:lnTo>
                  <a:lnTo>
                    <a:pt x="2188210" y="127000"/>
                  </a:lnTo>
                  <a:lnTo>
                    <a:pt x="2225040" y="143510"/>
                  </a:lnTo>
                  <a:lnTo>
                    <a:pt x="2260600" y="161290"/>
                  </a:lnTo>
                  <a:lnTo>
                    <a:pt x="2296160" y="179070"/>
                  </a:lnTo>
                  <a:lnTo>
                    <a:pt x="2331721" y="198120"/>
                  </a:lnTo>
                  <a:lnTo>
                    <a:pt x="2366010" y="217170"/>
                  </a:lnTo>
                  <a:lnTo>
                    <a:pt x="2400300" y="237490"/>
                  </a:lnTo>
                  <a:lnTo>
                    <a:pt x="2433321" y="259080"/>
                  </a:lnTo>
                  <a:lnTo>
                    <a:pt x="2466340" y="281940"/>
                  </a:lnTo>
                  <a:lnTo>
                    <a:pt x="2499360" y="304800"/>
                  </a:lnTo>
                  <a:lnTo>
                    <a:pt x="2529840" y="328930"/>
                  </a:lnTo>
                  <a:lnTo>
                    <a:pt x="2561590" y="353060"/>
                  </a:lnTo>
                  <a:lnTo>
                    <a:pt x="2592071" y="379730"/>
                  </a:lnTo>
                  <a:lnTo>
                    <a:pt x="2621280" y="405130"/>
                  </a:lnTo>
                  <a:lnTo>
                    <a:pt x="2650490" y="433070"/>
                  </a:lnTo>
                  <a:lnTo>
                    <a:pt x="2679700" y="459740"/>
                  </a:lnTo>
                  <a:lnTo>
                    <a:pt x="2707640" y="488950"/>
                  </a:lnTo>
                  <a:lnTo>
                    <a:pt x="2734310" y="518160"/>
                  </a:lnTo>
                  <a:lnTo>
                    <a:pt x="2760980" y="547370"/>
                  </a:lnTo>
                  <a:lnTo>
                    <a:pt x="2786380" y="577850"/>
                  </a:lnTo>
                  <a:lnTo>
                    <a:pt x="2810510" y="609600"/>
                  </a:lnTo>
                  <a:lnTo>
                    <a:pt x="2834640" y="641350"/>
                  </a:lnTo>
                  <a:lnTo>
                    <a:pt x="2857500" y="673100"/>
                  </a:lnTo>
                  <a:lnTo>
                    <a:pt x="2880360" y="706120"/>
                  </a:lnTo>
                  <a:lnTo>
                    <a:pt x="2901950" y="739140"/>
                  </a:lnTo>
                  <a:lnTo>
                    <a:pt x="2922271" y="773430"/>
                  </a:lnTo>
                  <a:lnTo>
                    <a:pt x="2941321" y="807720"/>
                  </a:lnTo>
                  <a:lnTo>
                    <a:pt x="2961640" y="843280"/>
                  </a:lnTo>
                  <a:lnTo>
                    <a:pt x="2979421" y="878840"/>
                  </a:lnTo>
                  <a:lnTo>
                    <a:pt x="2995930" y="914400"/>
                  </a:lnTo>
                  <a:lnTo>
                    <a:pt x="3012440" y="951230"/>
                  </a:lnTo>
                  <a:lnTo>
                    <a:pt x="3027680" y="988060"/>
                  </a:lnTo>
                  <a:lnTo>
                    <a:pt x="3041650" y="1024890"/>
                  </a:lnTo>
                  <a:lnTo>
                    <a:pt x="3054350" y="1061720"/>
                  </a:lnTo>
                  <a:lnTo>
                    <a:pt x="3067050" y="1099820"/>
                  </a:lnTo>
                  <a:lnTo>
                    <a:pt x="3078480" y="1137920"/>
                  </a:lnTo>
                  <a:lnTo>
                    <a:pt x="3088640" y="1176020"/>
                  </a:lnTo>
                  <a:lnTo>
                    <a:pt x="3098800" y="1215390"/>
                  </a:lnTo>
                  <a:lnTo>
                    <a:pt x="3107690" y="1253490"/>
                  </a:lnTo>
                  <a:lnTo>
                    <a:pt x="3115310" y="1292860"/>
                  </a:lnTo>
                  <a:lnTo>
                    <a:pt x="3121660" y="1332230"/>
                  </a:lnTo>
                  <a:lnTo>
                    <a:pt x="3126740" y="1371600"/>
                  </a:lnTo>
                  <a:lnTo>
                    <a:pt x="3131821" y="1410970"/>
                  </a:lnTo>
                  <a:lnTo>
                    <a:pt x="3134360" y="1450340"/>
                  </a:lnTo>
                  <a:lnTo>
                    <a:pt x="3136900" y="1489710"/>
                  </a:lnTo>
                  <a:lnTo>
                    <a:pt x="3139440" y="1530350"/>
                  </a:lnTo>
                  <a:lnTo>
                    <a:pt x="3139440" y="1569720"/>
                  </a:lnTo>
                  <a:lnTo>
                    <a:pt x="3139440" y="1569720"/>
                  </a:lnTo>
                  <a:lnTo>
                    <a:pt x="3138171" y="1609090"/>
                  </a:lnTo>
                  <a:lnTo>
                    <a:pt x="3136900" y="1649730"/>
                  </a:lnTo>
                  <a:lnTo>
                    <a:pt x="3134360" y="1689100"/>
                  </a:lnTo>
                  <a:lnTo>
                    <a:pt x="3130550" y="1728470"/>
                  </a:lnTo>
                  <a:lnTo>
                    <a:pt x="3126740" y="1767840"/>
                  </a:lnTo>
                  <a:lnTo>
                    <a:pt x="3120390" y="1807210"/>
                  </a:lnTo>
                  <a:lnTo>
                    <a:pt x="3114040" y="1846580"/>
                  </a:lnTo>
                  <a:lnTo>
                    <a:pt x="3106421" y="1885950"/>
                  </a:lnTo>
                  <a:lnTo>
                    <a:pt x="3098800" y="1924050"/>
                  </a:lnTo>
                  <a:lnTo>
                    <a:pt x="3088640" y="1963420"/>
                  </a:lnTo>
                  <a:lnTo>
                    <a:pt x="3078480" y="2001520"/>
                  </a:lnTo>
                  <a:lnTo>
                    <a:pt x="3067050" y="2039620"/>
                  </a:lnTo>
                  <a:lnTo>
                    <a:pt x="3054350" y="2077720"/>
                  </a:lnTo>
                  <a:lnTo>
                    <a:pt x="3041650" y="2114550"/>
                  </a:lnTo>
                  <a:lnTo>
                    <a:pt x="3026410" y="2151380"/>
                  </a:lnTo>
                  <a:lnTo>
                    <a:pt x="3011171" y="2188210"/>
                  </a:lnTo>
                  <a:lnTo>
                    <a:pt x="2995930" y="2225040"/>
                  </a:lnTo>
                  <a:lnTo>
                    <a:pt x="2978150" y="2260600"/>
                  </a:lnTo>
                  <a:lnTo>
                    <a:pt x="2960371" y="2296160"/>
                  </a:lnTo>
                  <a:lnTo>
                    <a:pt x="2941321" y="2331720"/>
                  </a:lnTo>
                  <a:lnTo>
                    <a:pt x="2922271" y="2366010"/>
                  </a:lnTo>
                  <a:lnTo>
                    <a:pt x="2900680" y="2400300"/>
                  </a:lnTo>
                  <a:lnTo>
                    <a:pt x="2880360" y="2433320"/>
                  </a:lnTo>
                  <a:lnTo>
                    <a:pt x="2857500" y="2466340"/>
                  </a:lnTo>
                  <a:lnTo>
                    <a:pt x="2834640" y="2498090"/>
                  </a:lnTo>
                  <a:lnTo>
                    <a:pt x="2810510" y="2529840"/>
                  </a:lnTo>
                  <a:lnTo>
                    <a:pt x="2785110" y="2561590"/>
                  </a:lnTo>
                  <a:lnTo>
                    <a:pt x="2759710" y="2592070"/>
                  </a:lnTo>
                  <a:lnTo>
                    <a:pt x="2734310" y="2621280"/>
                  </a:lnTo>
                  <a:lnTo>
                    <a:pt x="2706371" y="2650490"/>
                  </a:lnTo>
                  <a:lnTo>
                    <a:pt x="2679700" y="2679700"/>
                  </a:lnTo>
                  <a:lnTo>
                    <a:pt x="2650490" y="2706370"/>
                  </a:lnTo>
                  <a:lnTo>
                    <a:pt x="2621280" y="2734310"/>
                  </a:lnTo>
                  <a:lnTo>
                    <a:pt x="2592071" y="2759710"/>
                  </a:lnTo>
                  <a:lnTo>
                    <a:pt x="2561590" y="2786380"/>
                  </a:lnTo>
                  <a:lnTo>
                    <a:pt x="2529840" y="2810510"/>
                  </a:lnTo>
                  <a:lnTo>
                    <a:pt x="2498090" y="2834640"/>
                  </a:lnTo>
                  <a:lnTo>
                    <a:pt x="2466340" y="2857500"/>
                  </a:lnTo>
                  <a:lnTo>
                    <a:pt x="2433321" y="2880360"/>
                  </a:lnTo>
                  <a:lnTo>
                    <a:pt x="2400300" y="2901950"/>
                  </a:lnTo>
                  <a:lnTo>
                    <a:pt x="2366010" y="2922270"/>
                  </a:lnTo>
                  <a:lnTo>
                    <a:pt x="2330450" y="2941320"/>
                  </a:lnTo>
                  <a:lnTo>
                    <a:pt x="2296160" y="2960370"/>
                  </a:lnTo>
                  <a:lnTo>
                    <a:pt x="2260600" y="2978150"/>
                  </a:lnTo>
                  <a:lnTo>
                    <a:pt x="2225040" y="2995930"/>
                  </a:lnTo>
                  <a:lnTo>
                    <a:pt x="2188210" y="3012440"/>
                  </a:lnTo>
                  <a:lnTo>
                    <a:pt x="2151380" y="3026410"/>
                  </a:lnTo>
                  <a:lnTo>
                    <a:pt x="2114550" y="3041650"/>
                  </a:lnTo>
                  <a:lnTo>
                    <a:pt x="2077721" y="3054350"/>
                  </a:lnTo>
                  <a:lnTo>
                    <a:pt x="2039621" y="3067050"/>
                  </a:lnTo>
                  <a:lnTo>
                    <a:pt x="2001521" y="3078480"/>
                  </a:lnTo>
                  <a:lnTo>
                    <a:pt x="1963421" y="3088640"/>
                  </a:lnTo>
                  <a:lnTo>
                    <a:pt x="1924050" y="3098800"/>
                  </a:lnTo>
                  <a:lnTo>
                    <a:pt x="1885950" y="3106420"/>
                  </a:lnTo>
                  <a:lnTo>
                    <a:pt x="1846580" y="3114040"/>
                  </a:lnTo>
                  <a:lnTo>
                    <a:pt x="1807210" y="3120390"/>
                  </a:lnTo>
                  <a:lnTo>
                    <a:pt x="1767840" y="3126740"/>
                  </a:lnTo>
                  <a:lnTo>
                    <a:pt x="1728471" y="3130550"/>
                  </a:lnTo>
                  <a:lnTo>
                    <a:pt x="1689100" y="3134360"/>
                  </a:lnTo>
                  <a:lnTo>
                    <a:pt x="1649730" y="3136900"/>
                  </a:lnTo>
                  <a:lnTo>
                    <a:pt x="1609090" y="3138170"/>
                  </a:lnTo>
                  <a:lnTo>
                    <a:pt x="1569721" y="3139440"/>
                  </a:lnTo>
                  <a:lnTo>
                    <a:pt x="1569721" y="3138170"/>
                  </a:lnTo>
                  <a:lnTo>
                    <a:pt x="1530350" y="3138170"/>
                  </a:lnTo>
                  <a:lnTo>
                    <a:pt x="1489710" y="3136900"/>
                  </a:lnTo>
                  <a:lnTo>
                    <a:pt x="1450340" y="3134360"/>
                  </a:lnTo>
                  <a:lnTo>
                    <a:pt x="1410971" y="3130550"/>
                  </a:lnTo>
                  <a:lnTo>
                    <a:pt x="1371600" y="3125470"/>
                  </a:lnTo>
                  <a:lnTo>
                    <a:pt x="1332230" y="3120390"/>
                  </a:lnTo>
                  <a:lnTo>
                    <a:pt x="1292860" y="3114040"/>
                  </a:lnTo>
                  <a:lnTo>
                    <a:pt x="1253490" y="3106420"/>
                  </a:lnTo>
                  <a:lnTo>
                    <a:pt x="1215390" y="3097530"/>
                  </a:lnTo>
                  <a:lnTo>
                    <a:pt x="1176020" y="3088640"/>
                  </a:lnTo>
                  <a:lnTo>
                    <a:pt x="1137920" y="3078480"/>
                  </a:lnTo>
                  <a:lnTo>
                    <a:pt x="1099820" y="3067050"/>
                  </a:lnTo>
                  <a:lnTo>
                    <a:pt x="1061720" y="3054350"/>
                  </a:lnTo>
                  <a:lnTo>
                    <a:pt x="1024890" y="3041650"/>
                  </a:lnTo>
                  <a:lnTo>
                    <a:pt x="988060" y="3026410"/>
                  </a:lnTo>
                  <a:lnTo>
                    <a:pt x="951230" y="3011170"/>
                  </a:lnTo>
                  <a:lnTo>
                    <a:pt x="914400" y="2995930"/>
                  </a:lnTo>
                  <a:lnTo>
                    <a:pt x="878840" y="2978150"/>
                  </a:lnTo>
                  <a:lnTo>
                    <a:pt x="843280" y="2960370"/>
                  </a:lnTo>
                  <a:lnTo>
                    <a:pt x="807720" y="2941320"/>
                  </a:lnTo>
                  <a:lnTo>
                    <a:pt x="773430" y="2921000"/>
                  </a:lnTo>
                  <a:lnTo>
                    <a:pt x="739140" y="2900680"/>
                  </a:lnTo>
                  <a:lnTo>
                    <a:pt x="706120" y="2880360"/>
                  </a:lnTo>
                  <a:lnTo>
                    <a:pt x="673100" y="2857500"/>
                  </a:lnTo>
                  <a:lnTo>
                    <a:pt x="641350" y="2834640"/>
                  </a:lnTo>
                  <a:lnTo>
                    <a:pt x="609600" y="2810510"/>
                  </a:lnTo>
                  <a:lnTo>
                    <a:pt x="577850" y="2785110"/>
                  </a:lnTo>
                  <a:lnTo>
                    <a:pt x="547370" y="2759710"/>
                  </a:lnTo>
                  <a:lnTo>
                    <a:pt x="518160" y="2733040"/>
                  </a:lnTo>
                  <a:lnTo>
                    <a:pt x="488950" y="2706370"/>
                  </a:lnTo>
                  <a:lnTo>
                    <a:pt x="459740" y="2678430"/>
                  </a:lnTo>
                  <a:lnTo>
                    <a:pt x="431800" y="2650490"/>
                  </a:lnTo>
                  <a:lnTo>
                    <a:pt x="405130" y="2621280"/>
                  </a:lnTo>
                  <a:lnTo>
                    <a:pt x="378460" y="2590800"/>
                  </a:lnTo>
                  <a:lnTo>
                    <a:pt x="353060" y="2561590"/>
                  </a:lnTo>
                  <a:lnTo>
                    <a:pt x="328930" y="2529840"/>
                  </a:lnTo>
                  <a:lnTo>
                    <a:pt x="304800" y="2498090"/>
                  </a:lnTo>
                  <a:lnTo>
                    <a:pt x="281940" y="2466340"/>
                  </a:lnTo>
                  <a:lnTo>
                    <a:pt x="259080" y="2433320"/>
                  </a:lnTo>
                  <a:lnTo>
                    <a:pt x="237490" y="2399030"/>
                  </a:lnTo>
                  <a:lnTo>
                    <a:pt x="217170" y="2364740"/>
                  </a:lnTo>
                  <a:lnTo>
                    <a:pt x="198120" y="2330450"/>
                  </a:lnTo>
                  <a:lnTo>
                    <a:pt x="179070" y="2296160"/>
                  </a:lnTo>
                  <a:lnTo>
                    <a:pt x="160020" y="2260600"/>
                  </a:lnTo>
                  <a:lnTo>
                    <a:pt x="143510" y="2225040"/>
                  </a:lnTo>
                  <a:lnTo>
                    <a:pt x="127000" y="2188210"/>
                  </a:lnTo>
                  <a:lnTo>
                    <a:pt x="111760" y="2151380"/>
                  </a:lnTo>
                  <a:lnTo>
                    <a:pt x="97790" y="2114550"/>
                  </a:lnTo>
                  <a:lnTo>
                    <a:pt x="85090" y="2076450"/>
                  </a:lnTo>
                  <a:lnTo>
                    <a:pt x="72390" y="2039620"/>
                  </a:lnTo>
                  <a:lnTo>
                    <a:pt x="60960" y="2001520"/>
                  </a:lnTo>
                  <a:lnTo>
                    <a:pt x="50800" y="1963420"/>
                  </a:lnTo>
                  <a:lnTo>
                    <a:pt x="40640" y="1924050"/>
                  </a:lnTo>
                  <a:lnTo>
                    <a:pt x="33020" y="1884680"/>
                  </a:lnTo>
                  <a:lnTo>
                    <a:pt x="25400" y="1846580"/>
                  </a:lnTo>
                  <a:lnTo>
                    <a:pt x="17780" y="1807210"/>
                  </a:lnTo>
                  <a:lnTo>
                    <a:pt x="12700" y="1767840"/>
                  </a:lnTo>
                  <a:lnTo>
                    <a:pt x="8890" y="1728470"/>
                  </a:lnTo>
                  <a:lnTo>
                    <a:pt x="5080" y="1689100"/>
                  </a:lnTo>
                  <a:lnTo>
                    <a:pt x="2540" y="1648460"/>
                  </a:lnTo>
                  <a:lnTo>
                    <a:pt x="1270" y="1609090"/>
                  </a:lnTo>
                  <a:lnTo>
                    <a:pt x="0" y="1569720"/>
                  </a:lnTo>
                  <a:lnTo>
                    <a:pt x="1270" y="156972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221">
              <a:extLst>
                <a:ext uri="{FF2B5EF4-FFF2-40B4-BE49-F238E27FC236}">
                  <a16:creationId xmlns:a16="http://schemas.microsoft.com/office/drawing/2014/main" id="{3276B72B-4F5B-442F-83B3-4BFE062CAE35}"/>
                </a:ext>
              </a:extLst>
            </p:cNvPr>
            <p:cNvSpPr/>
            <p:nvPr/>
          </p:nvSpPr>
          <p:spPr>
            <a:xfrm>
              <a:off x="4610100" y="381000"/>
              <a:ext cx="2386330" cy="2387600"/>
            </a:xfrm>
            <a:custGeom>
              <a:avLst/>
              <a:gdLst/>
              <a:ahLst/>
              <a:cxnLst/>
              <a:rect l="0" t="0" r="0" b="0"/>
              <a:pathLst>
                <a:path w="2386330" h="2387600">
                  <a:moveTo>
                    <a:pt x="1270" y="1195070"/>
                  </a:moveTo>
                  <a:lnTo>
                    <a:pt x="0" y="1195070"/>
                  </a:lnTo>
                  <a:lnTo>
                    <a:pt x="2540" y="1257300"/>
                  </a:lnTo>
                  <a:lnTo>
                    <a:pt x="6350" y="1319530"/>
                  </a:lnTo>
                  <a:lnTo>
                    <a:pt x="15240" y="1381760"/>
                  </a:lnTo>
                  <a:lnTo>
                    <a:pt x="26670" y="1442720"/>
                  </a:lnTo>
                  <a:lnTo>
                    <a:pt x="40640" y="1503680"/>
                  </a:lnTo>
                  <a:lnTo>
                    <a:pt x="58420" y="1563370"/>
                  </a:lnTo>
                  <a:lnTo>
                    <a:pt x="80010" y="1621790"/>
                  </a:lnTo>
                  <a:lnTo>
                    <a:pt x="104140" y="1680210"/>
                  </a:lnTo>
                  <a:lnTo>
                    <a:pt x="130810" y="1736090"/>
                  </a:lnTo>
                  <a:lnTo>
                    <a:pt x="160020" y="1791970"/>
                  </a:lnTo>
                  <a:lnTo>
                    <a:pt x="193040" y="1844040"/>
                  </a:lnTo>
                  <a:lnTo>
                    <a:pt x="228600" y="1896110"/>
                  </a:lnTo>
                  <a:lnTo>
                    <a:pt x="266700" y="1945640"/>
                  </a:lnTo>
                  <a:lnTo>
                    <a:pt x="307340" y="1992630"/>
                  </a:lnTo>
                  <a:lnTo>
                    <a:pt x="349250" y="2038350"/>
                  </a:lnTo>
                  <a:lnTo>
                    <a:pt x="394970" y="2081530"/>
                  </a:lnTo>
                  <a:lnTo>
                    <a:pt x="443230" y="2122170"/>
                  </a:lnTo>
                  <a:lnTo>
                    <a:pt x="492760" y="2160270"/>
                  </a:lnTo>
                  <a:lnTo>
                    <a:pt x="543560" y="2195830"/>
                  </a:lnTo>
                  <a:lnTo>
                    <a:pt x="596900" y="2227580"/>
                  </a:lnTo>
                  <a:lnTo>
                    <a:pt x="651510" y="2258060"/>
                  </a:lnTo>
                  <a:lnTo>
                    <a:pt x="708660" y="2284730"/>
                  </a:lnTo>
                  <a:lnTo>
                    <a:pt x="765810" y="2308860"/>
                  </a:lnTo>
                  <a:lnTo>
                    <a:pt x="825500" y="2329180"/>
                  </a:lnTo>
                  <a:lnTo>
                    <a:pt x="885190" y="2346960"/>
                  </a:lnTo>
                  <a:lnTo>
                    <a:pt x="946150" y="2362200"/>
                  </a:lnTo>
                  <a:lnTo>
                    <a:pt x="1007110" y="2373630"/>
                  </a:lnTo>
                  <a:lnTo>
                    <a:pt x="1069340" y="2381250"/>
                  </a:lnTo>
                  <a:lnTo>
                    <a:pt x="1131570" y="2386330"/>
                  </a:lnTo>
                  <a:lnTo>
                    <a:pt x="1193800" y="2387600"/>
                  </a:lnTo>
                  <a:lnTo>
                    <a:pt x="1193800" y="2387600"/>
                  </a:lnTo>
                  <a:lnTo>
                    <a:pt x="1256030" y="2386330"/>
                  </a:lnTo>
                  <a:lnTo>
                    <a:pt x="1318260" y="2381250"/>
                  </a:lnTo>
                  <a:lnTo>
                    <a:pt x="1380490" y="2373630"/>
                  </a:lnTo>
                  <a:lnTo>
                    <a:pt x="1441450" y="2360930"/>
                  </a:lnTo>
                  <a:lnTo>
                    <a:pt x="1502410" y="2346960"/>
                  </a:lnTo>
                  <a:lnTo>
                    <a:pt x="1562100" y="2329180"/>
                  </a:lnTo>
                  <a:lnTo>
                    <a:pt x="1620520" y="2308860"/>
                  </a:lnTo>
                  <a:lnTo>
                    <a:pt x="1678940" y="2284730"/>
                  </a:lnTo>
                  <a:lnTo>
                    <a:pt x="1734820" y="2258060"/>
                  </a:lnTo>
                  <a:lnTo>
                    <a:pt x="1790700" y="2227580"/>
                  </a:lnTo>
                  <a:lnTo>
                    <a:pt x="1842770" y="2194560"/>
                  </a:lnTo>
                  <a:lnTo>
                    <a:pt x="1894840" y="2160270"/>
                  </a:lnTo>
                  <a:lnTo>
                    <a:pt x="1944370" y="2122170"/>
                  </a:lnTo>
                  <a:lnTo>
                    <a:pt x="1991360" y="2081530"/>
                  </a:lnTo>
                  <a:lnTo>
                    <a:pt x="2037080" y="2038350"/>
                  </a:lnTo>
                  <a:lnTo>
                    <a:pt x="2080260" y="1992630"/>
                  </a:lnTo>
                  <a:lnTo>
                    <a:pt x="2120901" y="1945640"/>
                  </a:lnTo>
                  <a:lnTo>
                    <a:pt x="2159001" y="1896110"/>
                  </a:lnTo>
                  <a:lnTo>
                    <a:pt x="2194560" y="1844040"/>
                  </a:lnTo>
                  <a:lnTo>
                    <a:pt x="2226310" y="1790700"/>
                  </a:lnTo>
                  <a:lnTo>
                    <a:pt x="2256790" y="1736090"/>
                  </a:lnTo>
                  <a:lnTo>
                    <a:pt x="2283460" y="1680210"/>
                  </a:lnTo>
                  <a:lnTo>
                    <a:pt x="2307590" y="1621790"/>
                  </a:lnTo>
                  <a:lnTo>
                    <a:pt x="2327910" y="1563370"/>
                  </a:lnTo>
                  <a:lnTo>
                    <a:pt x="2345690" y="1503680"/>
                  </a:lnTo>
                  <a:lnTo>
                    <a:pt x="2360930" y="1442720"/>
                  </a:lnTo>
                  <a:lnTo>
                    <a:pt x="2371090" y="1380490"/>
                  </a:lnTo>
                  <a:lnTo>
                    <a:pt x="2379980" y="1319530"/>
                  </a:lnTo>
                  <a:lnTo>
                    <a:pt x="2385060" y="1256030"/>
                  </a:lnTo>
                  <a:lnTo>
                    <a:pt x="2386330" y="1193800"/>
                  </a:lnTo>
                  <a:lnTo>
                    <a:pt x="2386330" y="1193800"/>
                  </a:lnTo>
                  <a:lnTo>
                    <a:pt x="2385060" y="1134110"/>
                  </a:lnTo>
                  <a:lnTo>
                    <a:pt x="2379980" y="1073150"/>
                  </a:lnTo>
                  <a:lnTo>
                    <a:pt x="2372360" y="1013460"/>
                  </a:lnTo>
                  <a:lnTo>
                    <a:pt x="2362201" y="953770"/>
                  </a:lnTo>
                  <a:lnTo>
                    <a:pt x="2348230" y="895350"/>
                  </a:lnTo>
                  <a:lnTo>
                    <a:pt x="2331720" y="836930"/>
                  </a:lnTo>
                  <a:lnTo>
                    <a:pt x="2312670" y="779780"/>
                  </a:lnTo>
                  <a:lnTo>
                    <a:pt x="2289810" y="723900"/>
                  </a:lnTo>
                  <a:lnTo>
                    <a:pt x="2264410" y="669290"/>
                  </a:lnTo>
                  <a:lnTo>
                    <a:pt x="2236470" y="614680"/>
                  </a:lnTo>
                  <a:lnTo>
                    <a:pt x="2205990" y="563880"/>
                  </a:lnTo>
                  <a:lnTo>
                    <a:pt x="2172970" y="513080"/>
                  </a:lnTo>
                  <a:lnTo>
                    <a:pt x="2137410" y="463550"/>
                  </a:lnTo>
                  <a:lnTo>
                    <a:pt x="2099310" y="416560"/>
                  </a:lnTo>
                  <a:lnTo>
                    <a:pt x="2058670" y="372110"/>
                  </a:lnTo>
                  <a:lnTo>
                    <a:pt x="2015490" y="328930"/>
                  </a:lnTo>
                  <a:lnTo>
                    <a:pt x="1971040" y="289560"/>
                  </a:lnTo>
                  <a:lnTo>
                    <a:pt x="1922780" y="250190"/>
                  </a:lnTo>
                  <a:lnTo>
                    <a:pt x="1874520" y="214630"/>
                  </a:lnTo>
                  <a:lnTo>
                    <a:pt x="1824990" y="181610"/>
                  </a:lnTo>
                  <a:lnTo>
                    <a:pt x="1771650" y="151130"/>
                  </a:lnTo>
                  <a:lnTo>
                    <a:pt x="1718310" y="123190"/>
                  </a:lnTo>
                  <a:lnTo>
                    <a:pt x="1663700" y="97790"/>
                  </a:lnTo>
                  <a:lnTo>
                    <a:pt x="1607820" y="74930"/>
                  </a:lnTo>
                  <a:lnTo>
                    <a:pt x="1550670" y="55880"/>
                  </a:lnTo>
                  <a:lnTo>
                    <a:pt x="1492250" y="39370"/>
                  </a:lnTo>
                  <a:lnTo>
                    <a:pt x="1432560" y="25400"/>
                  </a:lnTo>
                  <a:lnTo>
                    <a:pt x="1374140" y="15240"/>
                  </a:lnTo>
                  <a:lnTo>
                    <a:pt x="1313180" y="7620"/>
                  </a:lnTo>
                  <a:lnTo>
                    <a:pt x="1253490" y="2540"/>
                  </a:lnTo>
                  <a:lnTo>
                    <a:pt x="1192530" y="1270"/>
                  </a:lnTo>
                  <a:lnTo>
                    <a:pt x="1192530" y="0"/>
                  </a:lnTo>
                  <a:lnTo>
                    <a:pt x="1132840" y="2540"/>
                  </a:lnTo>
                  <a:lnTo>
                    <a:pt x="1071880" y="6350"/>
                  </a:lnTo>
                  <a:lnTo>
                    <a:pt x="1012190" y="13970"/>
                  </a:lnTo>
                  <a:lnTo>
                    <a:pt x="952500" y="25400"/>
                  </a:lnTo>
                  <a:lnTo>
                    <a:pt x="894080" y="39370"/>
                  </a:lnTo>
                  <a:lnTo>
                    <a:pt x="835660" y="55880"/>
                  </a:lnTo>
                  <a:lnTo>
                    <a:pt x="778510" y="74930"/>
                  </a:lnTo>
                  <a:lnTo>
                    <a:pt x="722630" y="96520"/>
                  </a:lnTo>
                  <a:lnTo>
                    <a:pt x="666750" y="121920"/>
                  </a:lnTo>
                  <a:lnTo>
                    <a:pt x="613410" y="149860"/>
                  </a:lnTo>
                  <a:lnTo>
                    <a:pt x="561340" y="180340"/>
                  </a:lnTo>
                  <a:lnTo>
                    <a:pt x="510540" y="214630"/>
                  </a:lnTo>
                  <a:lnTo>
                    <a:pt x="462280" y="250190"/>
                  </a:lnTo>
                  <a:lnTo>
                    <a:pt x="415290" y="288290"/>
                  </a:lnTo>
                  <a:lnTo>
                    <a:pt x="370840" y="328930"/>
                  </a:lnTo>
                  <a:lnTo>
                    <a:pt x="327660" y="372110"/>
                  </a:lnTo>
                  <a:lnTo>
                    <a:pt x="287020" y="416560"/>
                  </a:lnTo>
                  <a:lnTo>
                    <a:pt x="248920" y="463550"/>
                  </a:lnTo>
                  <a:lnTo>
                    <a:pt x="213360" y="511810"/>
                  </a:lnTo>
                  <a:lnTo>
                    <a:pt x="180340" y="562610"/>
                  </a:lnTo>
                  <a:lnTo>
                    <a:pt x="149860" y="614680"/>
                  </a:lnTo>
                  <a:lnTo>
                    <a:pt x="121920" y="668020"/>
                  </a:lnTo>
                  <a:lnTo>
                    <a:pt x="96520" y="722630"/>
                  </a:lnTo>
                  <a:lnTo>
                    <a:pt x="73660" y="779780"/>
                  </a:lnTo>
                  <a:lnTo>
                    <a:pt x="54610" y="836930"/>
                  </a:lnTo>
                  <a:lnTo>
                    <a:pt x="38100" y="895350"/>
                  </a:lnTo>
                  <a:lnTo>
                    <a:pt x="24130" y="953770"/>
                  </a:lnTo>
                  <a:lnTo>
                    <a:pt x="12700" y="1013460"/>
                  </a:lnTo>
                  <a:lnTo>
                    <a:pt x="5080" y="1073150"/>
                  </a:lnTo>
                  <a:lnTo>
                    <a:pt x="1270" y="1134110"/>
                  </a:lnTo>
                  <a:lnTo>
                    <a:pt x="0" y="1193800"/>
                  </a:lnTo>
                  <a:lnTo>
                    <a:pt x="1270" y="119507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222">
              <a:extLst>
                <a:ext uri="{FF2B5EF4-FFF2-40B4-BE49-F238E27FC236}">
                  <a16:creationId xmlns:a16="http://schemas.microsoft.com/office/drawing/2014/main" id="{772B926A-ED9D-4F45-A7FE-2FA01A58DA82}"/>
                </a:ext>
              </a:extLst>
            </p:cNvPr>
            <p:cNvSpPr/>
            <p:nvPr/>
          </p:nvSpPr>
          <p:spPr>
            <a:xfrm>
              <a:off x="4351020" y="1661160"/>
              <a:ext cx="2890520" cy="2540"/>
            </a:xfrm>
            <a:custGeom>
              <a:avLst/>
              <a:gdLst/>
              <a:ahLst/>
              <a:cxnLst/>
              <a:rect l="0" t="0" r="0" b="0"/>
              <a:pathLst>
                <a:path w="2890520" h="2540">
                  <a:moveTo>
                    <a:pt x="0" y="0"/>
                  </a:moveTo>
                  <a:lnTo>
                    <a:pt x="2890520" y="2540"/>
                  </a:lnTo>
                </a:path>
              </a:pathLst>
            </a:custGeom>
            <a:ln w="28393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223">
              <a:extLst>
                <a:ext uri="{FF2B5EF4-FFF2-40B4-BE49-F238E27FC236}">
                  <a16:creationId xmlns:a16="http://schemas.microsoft.com/office/drawing/2014/main" id="{BB2A6589-CF63-48F0-83B4-BFAD3A233CFE}"/>
                </a:ext>
              </a:extLst>
            </p:cNvPr>
            <p:cNvSpPr/>
            <p:nvPr/>
          </p:nvSpPr>
          <p:spPr>
            <a:xfrm>
              <a:off x="4351020" y="1642110"/>
              <a:ext cx="2890520" cy="2540"/>
            </a:xfrm>
            <a:custGeom>
              <a:avLst/>
              <a:gdLst/>
              <a:ahLst/>
              <a:cxnLst/>
              <a:rect l="0" t="0" r="0" b="0"/>
              <a:pathLst>
                <a:path w="2890520" h="2540">
                  <a:moveTo>
                    <a:pt x="0" y="0"/>
                  </a:moveTo>
                  <a:lnTo>
                    <a:pt x="2890520" y="2540"/>
                  </a:lnTo>
                </a:path>
              </a:pathLst>
            </a:custGeom>
            <a:ln w="28393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224">
              <a:extLst>
                <a:ext uri="{FF2B5EF4-FFF2-40B4-BE49-F238E27FC236}">
                  <a16:creationId xmlns:a16="http://schemas.microsoft.com/office/drawing/2014/main" id="{BC19EA1C-B77D-41F9-A36F-6F0A3153EA7C}"/>
                </a:ext>
              </a:extLst>
            </p:cNvPr>
            <p:cNvSpPr/>
            <p:nvPr/>
          </p:nvSpPr>
          <p:spPr>
            <a:xfrm>
              <a:off x="5797551" y="157480"/>
              <a:ext cx="2539" cy="2832100"/>
            </a:xfrm>
            <a:custGeom>
              <a:avLst/>
              <a:gdLst/>
              <a:ahLst/>
              <a:cxnLst/>
              <a:rect l="0" t="0" r="0" b="0"/>
              <a:pathLst>
                <a:path w="2539" h="2832100">
                  <a:moveTo>
                    <a:pt x="2539" y="0"/>
                  </a:moveTo>
                  <a:lnTo>
                    <a:pt x="0" y="2832100"/>
                  </a:lnTo>
                </a:path>
              </a:pathLst>
            </a:custGeom>
            <a:ln w="28393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225">
              <a:extLst>
                <a:ext uri="{FF2B5EF4-FFF2-40B4-BE49-F238E27FC236}">
                  <a16:creationId xmlns:a16="http://schemas.microsoft.com/office/drawing/2014/main" id="{27FFAC36-70CD-4D6B-B6C3-0AEAE877AEF9}"/>
                </a:ext>
              </a:extLst>
            </p:cNvPr>
            <p:cNvSpPr/>
            <p:nvPr/>
          </p:nvSpPr>
          <p:spPr>
            <a:xfrm>
              <a:off x="5797551" y="138430"/>
              <a:ext cx="2539" cy="2832100"/>
            </a:xfrm>
            <a:custGeom>
              <a:avLst/>
              <a:gdLst/>
              <a:ahLst/>
              <a:cxnLst/>
              <a:rect l="0" t="0" r="0" b="0"/>
              <a:pathLst>
                <a:path w="2539" h="2832100">
                  <a:moveTo>
                    <a:pt x="2539" y="0"/>
                  </a:moveTo>
                  <a:lnTo>
                    <a:pt x="0" y="2832100"/>
                  </a:lnTo>
                </a:path>
              </a:pathLst>
            </a:custGeom>
            <a:ln w="28393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226">
              <a:extLst>
                <a:ext uri="{FF2B5EF4-FFF2-40B4-BE49-F238E27FC236}">
                  <a16:creationId xmlns:a16="http://schemas.microsoft.com/office/drawing/2014/main" id="{2020F756-DEF2-46AC-A064-9DAFB03FF2FE}"/>
                </a:ext>
              </a:extLst>
            </p:cNvPr>
            <p:cNvSpPr/>
            <p:nvPr/>
          </p:nvSpPr>
          <p:spPr>
            <a:xfrm>
              <a:off x="5800090" y="157480"/>
              <a:ext cx="1270" cy="687070"/>
            </a:xfrm>
            <a:custGeom>
              <a:avLst/>
              <a:gdLst/>
              <a:ahLst/>
              <a:cxnLst/>
              <a:rect l="0" t="0" r="0" b="0"/>
              <a:pathLst>
                <a:path w="1270" h="687070">
                  <a:moveTo>
                    <a:pt x="0" y="687070"/>
                  </a:moveTo>
                  <a:lnTo>
                    <a:pt x="1270" y="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227">
              <a:extLst>
                <a:ext uri="{FF2B5EF4-FFF2-40B4-BE49-F238E27FC236}">
                  <a16:creationId xmlns:a16="http://schemas.microsoft.com/office/drawing/2014/main" id="{871DBCF1-28AF-4A8D-9343-357E407E2ACD}"/>
                </a:ext>
              </a:extLst>
            </p:cNvPr>
            <p:cNvSpPr/>
            <p:nvPr/>
          </p:nvSpPr>
          <p:spPr>
            <a:xfrm>
              <a:off x="5800090" y="138430"/>
              <a:ext cx="1270" cy="685800"/>
            </a:xfrm>
            <a:custGeom>
              <a:avLst/>
              <a:gdLst/>
              <a:ahLst/>
              <a:cxnLst/>
              <a:rect l="0" t="0" r="0" b="0"/>
              <a:pathLst>
                <a:path w="1270" h="685800">
                  <a:moveTo>
                    <a:pt x="0" y="685800"/>
                  </a:moveTo>
                  <a:lnTo>
                    <a:pt x="1270" y="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228">
              <a:extLst>
                <a:ext uri="{FF2B5EF4-FFF2-40B4-BE49-F238E27FC236}">
                  <a16:creationId xmlns:a16="http://schemas.microsoft.com/office/drawing/2014/main" id="{B8C9D8D5-CB51-493B-9D95-605769AF3A71}"/>
                </a:ext>
              </a:extLst>
            </p:cNvPr>
            <p:cNvSpPr/>
            <p:nvPr/>
          </p:nvSpPr>
          <p:spPr>
            <a:xfrm>
              <a:off x="5801360" y="2303780"/>
              <a:ext cx="2540" cy="685800"/>
            </a:xfrm>
            <a:custGeom>
              <a:avLst/>
              <a:gdLst/>
              <a:ahLst/>
              <a:cxnLst/>
              <a:rect l="0" t="0" r="0" b="0"/>
              <a:pathLst>
                <a:path w="2540" h="685800">
                  <a:moveTo>
                    <a:pt x="0" y="685800"/>
                  </a:moveTo>
                  <a:lnTo>
                    <a:pt x="2540" y="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229">
              <a:extLst>
                <a:ext uri="{FF2B5EF4-FFF2-40B4-BE49-F238E27FC236}">
                  <a16:creationId xmlns:a16="http://schemas.microsoft.com/office/drawing/2014/main" id="{4A514028-38F6-48AB-9708-254AFB4BFC16}"/>
                </a:ext>
              </a:extLst>
            </p:cNvPr>
            <p:cNvSpPr/>
            <p:nvPr/>
          </p:nvSpPr>
          <p:spPr>
            <a:xfrm>
              <a:off x="5801360" y="2283460"/>
              <a:ext cx="2540" cy="687070"/>
            </a:xfrm>
            <a:custGeom>
              <a:avLst/>
              <a:gdLst/>
              <a:ahLst/>
              <a:cxnLst/>
              <a:rect l="0" t="0" r="0" b="0"/>
              <a:pathLst>
                <a:path w="2540" h="687070">
                  <a:moveTo>
                    <a:pt x="0" y="687070"/>
                  </a:moveTo>
                  <a:lnTo>
                    <a:pt x="2540" y="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230">
              <a:extLst>
                <a:ext uri="{FF2B5EF4-FFF2-40B4-BE49-F238E27FC236}">
                  <a16:creationId xmlns:a16="http://schemas.microsoft.com/office/drawing/2014/main" id="{C11E692A-E3F0-4CA8-9B70-63C10E81465F}"/>
                </a:ext>
              </a:extLst>
            </p:cNvPr>
            <p:cNvSpPr/>
            <p:nvPr/>
          </p:nvSpPr>
          <p:spPr>
            <a:xfrm>
              <a:off x="4351020" y="1663700"/>
              <a:ext cx="687070" cy="2540"/>
            </a:xfrm>
            <a:custGeom>
              <a:avLst/>
              <a:gdLst/>
              <a:ahLst/>
              <a:cxnLst/>
              <a:rect l="0" t="0" r="0" b="0"/>
              <a:pathLst>
                <a:path w="687070" h="2540">
                  <a:moveTo>
                    <a:pt x="0" y="0"/>
                  </a:moveTo>
                  <a:lnTo>
                    <a:pt x="687070" y="254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231">
              <a:extLst>
                <a:ext uri="{FF2B5EF4-FFF2-40B4-BE49-F238E27FC236}">
                  <a16:creationId xmlns:a16="http://schemas.microsoft.com/office/drawing/2014/main" id="{9F7BB9EB-17D7-4255-A8E7-866667EC6734}"/>
                </a:ext>
              </a:extLst>
            </p:cNvPr>
            <p:cNvSpPr/>
            <p:nvPr/>
          </p:nvSpPr>
          <p:spPr>
            <a:xfrm>
              <a:off x="4351020" y="1644650"/>
              <a:ext cx="687070" cy="2540"/>
            </a:xfrm>
            <a:custGeom>
              <a:avLst/>
              <a:gdLst/>
              <a:ahLst/>
              <a:cxnLst/>
              <a:rect l="0" t="0" r="0" b="0"/>
              <a:pathLst>
                <a:path w="687070" h="2540">
                  <a:moveTo>
                    <a:pt x="0" y="0"/>
                  </a:moveTo>
                  <a:lnTo>
                    <a:pt x="687070" y="254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232">
              <a:extLst>
                <a:ext uri="{FF2B5EF4-FFF2-40B4-BE49-F238E27FC236}">
                  <a16:creationId xmlns:a16="http://schemas.microsoft.com/office/drawing/2014/main" id="{30842A53-93B1-4208-A268-E1FE246E5AEC}"/>
                </a:ext>
              </a:extLst>
            </p:cNvPr>
            <p:cNvSpPr/>
            <p:nvPr/>
          </p:nvSpPr>
          <p:spPr>
            <a:xfrm>
              <a:off x="6555740" y="1666240"/>
              <a:ext cx="685800" cy="2540"/>
            </a:xfrm>
            <a:custGeom>
              <a:avLst/>
              <a:gdLst/>
              <a:ahLst/>
              <a:cxnLst/>
              <a:rect l="0" t="0" r="0" b="0"/>
              <a:pathLst>
                <a:path w="685800" h="2540">
                  <a:moveTo>
                    <a:pt x="0" y="0"/>
                  </a:moveTo>
                  <a:lnTo>
                    <a:pt x="685800" y="254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233">
              <a:extLst>
                <a:ext uri="{FF2B5EF4-FFF2-40B4-BE49-F238E27FC236}">
                  <a16:creationId xmlns:a16="http://schemas.microsoft.com/office/drawing/2014/main" id="{D1D1B694-9241-4855-9ADF-350716B8E4DE}"/>
                </a:ext>
              </a:extLst>
            </p:cNvPr>
            <p:cNvSpPr/>
            <p:nvPr/>
          </p:nvSpPr>
          <p:spPr>
            <a:xfrm>
              <a:off x="6555740" y="1647190"/>
              <a:ext cx="685800" cy="2540"/>
            </a:xfrm>
            <a:custGeom>
              <a:avLst/>
              <a:gdLst/>
              <a:ahLst/>
              <a:cxnLst/>
              <a:rect l="0" t="0" r="0" b="0"/>
              <a:pathLst>
                <a:path w="685800" h="2540">
                  <a:moveTo>
                    <a:pt x="0" y="0"/>
                  </a:moveTo>
                  <a:lnTo>
                    <a:pt x="685800" y="2540"/>
                  </a:lnTo>
                </a:path>
              </a:pathLst>
            </a:custGeom>
            <a:ln w="5714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234">
              <a:extLst>
                <a:ext uri="{FF2B5EF4-FFF2-40B4-BE49-F238E27FC236}">
                  <a16:creationId xmlns:a16="http://schemas.microsoft.com/office/drawing/2014/main" id="{E7CA9B44-24A9-4541-AAFF-64831783917B}"/>
                </a:ext>
              </a:extLst>
            </p:cNvPr>
            <p:cNvSpPr/>
            <p:nvPr/>
          </p:nvSpPr>
          <p:spPr>
            <a:xfrm>
              <a:off x="26670" y="53361"/>
              <a:ext cx="1543685" cy="3088619"/>
            </a:xfrm>
            <a:custGeom>
              <a:avLst/>
              <a:gdLst/>
              <a:ahLst/>
              <a:cxnLst/>
              <a:rect l="0" t="0" r="0" b="0"/>
              <a:pathLst>
                <a:path w="1543685" h="3088619">
                  <a:moveTo>
                    <a:pt x="1543685" y="0"/>
                  </a:moveTo>
                  <a:lnTo>
                    <a:pt x="1543685" y="458464"/>
                  </a:lnTo>
                  <a:lnTo>
                    <a:pt x="1488440" y="459719"/>
                  </a:lnTo>
                  <a:lnTo>
                    <a:pt x="1433830" y="463529"/>
                  </a:lnTo>
                  <a:lnTo>
                    <a:pt x="1379220" y="469879"/>
                  </a:lnTo>
                  <a:lnTo>
                    <a:pt x="1325880" y="480039"/>
                  </a:lnTo>
                  <a:lnTo>
                    <a:pt x="1271270" y="492739"/>
                  </a:lnTo>
                  <a:lnTo>
                    <a:pt x="1219200" y="507979"/>
                  </a:lnTo>
                  <a:lnTo>
                    <a:pt x="1167130" y="525759"/>
                  </a:lnTo>
                  <a:lnTo>
                    <a:pt x="1115060" y="546079"/>
                  </a:lnTo>
                  <a:lnTo>
                    <a:pt x="1065530" y="568939"/>
                  </a:lnTo>
                  <a:lnTo>
                    <a:pt x="1017270" y="594339"/>
                  </a:lnTo>
                  <a:lnTo>
                    <a:pt x="969010" y="622279"/>
                  </a:lnTo>
                  <a:lnTo>
                    <a:pt x="923290" y="652759"/>
                  </a:lnTo>
                  <a:lnTo>
                    <a:pt x="878840" y="684509"/>
                  </a:lnTo>
                  <a:lnTo>
                    <a:pt x="836930" y="720069"/>
                  </a:lnTo>
                  <a:lnTo>
                    <a:pt x="795020" y="756900"/>
                  </a:lnTo>
                  <a:lnTo>
                    <a:pt x="756920" y="795000"/>
                  </a:lnTo>
                  <a:lnTo>
                    <a:pt x="720090" y="835639"/>
                  </a:lnTo>
                  <a:lnTo>
                    <a:pt x="684530" y="878819"/>
                  </a:lnTo>
                  <a:lnTo>
                    <a:pt x="652780" y="923269"/>
                  </a:lnTo>
                  <a:lnTo>
                    <a:pt x="622300" y="968989"/>
                  </a:lnTo>
                  <a:lnTo>
                    <a:pt x="594360" y="1015979"/>
                  </a:lnTo>
                  <a:lnTo>
                    <a:pt x="568960" y="1065509"/>
                  </a:lnTo>
                  <a:lnTo>
                    <a:pt x="546100" y="1115039"/>
                  </a:lnTo>
                  <a:lnTo>
                    <a:pt x="525780" y="1165839"/>
                  </a:lnTo>
                  <a:lnTo>
                    <a:pt x="508000" y="1217909"/>
                  </a:lnTo>
                  <a:lnTo>
                    <a:pt x="492760" y="1271250"/>
                  </a:lnTo>
                  <a:lnTo>
                    <a:pt x="480060" y="1324589"/>
                  </a:lnTo>
                  <a:lnTo>
                    <a:pt x="469900" y="1379200"/>
                  </a:lnTo>
                  <a:lnTo>
                    <a:pt x="463550" y="1433809"/>
                  </a:lnTo>
                  <a:lnTo>
                    <a:pt x="459740" y="1488419"/>
                  </a:lnTo>
                  <a:lnTo>
                    <a:pt x="457200" y="1543030"/>
                  </a:lnTo>
                  <a:lnTo>
                    <a:pt x="458470" y="1544300"/>
                  </a:lnTo>
                  <a:lnTo>
                    <a:pt x="459740" y="1601450"/>
                  </a:lnTo>
                  <a:lnTo>
                    <a:pt x="464820" y="1658600"/>
                  </a:lnTo>
                  <a:lnTo>
                    <a:pt x="472440" y="1714480"/>
                  </a:lnTo>
                  <a:lnTo>
                    <a:pt x="482600" y="1770359"/>
                  </a:lnTo>
                  <a:lnTo>
                    <a:pt x="495300" y="1824969"/>
                  </a:lnTo>
                  <a:lnTo>
                    <a:pt x="511810" y="1879580"/>
                  </a:lnTo>
                  <a:lnTo>
                    <a:pt x="530860" y="1934189"/>
                  </a:lnTo>
                  <a:lnTo>
                    <a:pt x="552450" y="1986259"/>
                  </a:lnTo>
                  <a:lnTo>
                    <a:pt x="577850" y="2037059"/>
                  </a:lnTo>
                  <a:lnTo>
                    <a:pt x="604520" y="2087859"/>
                  </a:lnTo>
                  <a:lnTo>
                    <a:pt x="633730" y="2136119"/>
                  </a:lnTo>
                  <a:lnTo>
                    <a:pt x="666750" y="2183110"/>
                  </a:lnTo>
                  <a:lnTo>
                    <a:pt x="701040" y="2227560"/>
                  </a:lnTo>
                  <a:lnTo>
                    <a:pt x="737870" y="2270739"/>
                  </a:lnTo>
                  <a:lnTo>
                    <a:pt x="777240" y="2312650"/>
                  </a:lnTo>
                  <a:lnTo>
                    <a:pt x="817880" y="2352019"/>
                  </a:lnTo>
                  <a:lnTo>
                    <a:pt x="861060" y="2387580"/>
                  </a:lnTo>
                  <a:lnTo>
                    <a:pt x="906780" y="2423139"/>
                  </a:lnTo>
                  <a:lnTo>
                    <a:pt x="953770" y="2454889"/>
                  </a:lnTo>
                  <a:lnTo>
                    <a:pt x="1002030" y="2484100"/>
                  </a:lnTo>
                  <a:lnTo>
                    <a:pt x="1051560" y="2512039"/>
                  </a:lnTo>
                  <a:lnTo>
                    <a:pt x="1103630" y="2536169"/>
                  </a:lnTo>
                  <a:lnTo>
                    <a:pt x="1155700" y="2557760"/>
                  </a:lnTo>
                  <a:lnTo>
                    <a:pt x="1209040" y="2576810"/>
                  </a:lnTo>
                  <a:lnTo>
                    <a:pt x="1263650" y="2593319"/>
                  </a:lnTo>
                  <a:lnTo>
                    <a:pt x="1318260" y="2606019"/>
                  </a:lnTo>
                  <a:lnTo>
                    <a:pt x="1374140" y="2616180"/>
                  </a:lnTo>
                  <a:lnTo>
                    <a:pt x="1431290" y="2623800"/>
                  </a:lnTo>
                  <a:lnTo>
                    <a:pt x="1487170" y="2628880"/>
                  </a:lnTo>
                  <a:lnTo>
                    <a:pt x="1543685" y="2630136"/>
                  </a:lnTo>
                  <a:lnTo>
                    <a:pt x="1543685" y="3088619"/>
                  </a:lnTo>
                  <a:lnTo>
                    <a:pt x="1504950" y="3088619"/>
                  </a:lnTo>
                  <a:lnTo>
                    <a:pt x="1465580" y="3086080"/>
                  </a:lnTo>
                  <a:lnTo>
                    <a:pt x="1427480" y="3084810"/>
                  </a:lnTo>
                  <a:lnTo>
                    <a:pt x="1388110" y="3081000"/>
                  </a:lnTo>
                  <a:lnTo>
                    <a:pt x="1348740" y="3075919"/>
                  </a:lnTo>
                  <a:lnTo>
                    <a:pt x="1310640" y="3070839"/>
                  </a:lnTo>
                  <a:lnTo>
                    <a:pt x="1271270" y="3064489"/>
                  </a:lnTo>
                  <a:lnTo>
                    <a:pt x="1233170" y="3056869"/>
                  </a:lnTo>
                  <a:lnTo>
                    <a:pt x="1195070" y="3049250"/>
                  </a:lnTo>
                  <a:lnTo>
                    <a:pt x="1156970" y="3039089"/>
                  </a:lnTo>
                  <a:lnTo>
                    <a:pt x="1118870" y="3028930"/>
                  </a:lnTo>
                  <a:lnTo>
                    <a:pt x="1082040" y="3017500"/>
                  </a:lnTo>
                  <a:lnTo>
                    <a:pt x="1043940" y="3006069"/>
                  </a:lnTo>
                  <a:lnTo>
                    <a:pt x="1008380" y="2992100"/>
                  </a:lnTo>
                  <a:lnTo>
                    <a:pt x="971550" y="2978130"/>
                  </a:lnTo>
                  <a:lnTo>
                    <a:pt x="934720" y="2962889"/>
                  </a:lnTo>
                  <a:lnTo>
                    <a:pt x="899160" y="2947650"/>
                  </a:lnTo>
                  <a:lnTo>
                    <a:pt x="863600" y="2931139"/>
                  </a:lnTo>
                  <a:lnTo>
                    <a:pt x="829310" y="2913360"/>
                  </a:lnTo>
                  <a:lnTo>
                    <a:pt x="795020" y="2894310"/>
                  </a:lnTo>
                  <a:lnTo>
                    <a:pt x="760730" y="2875260"/>
                  </a:lnTo>
                  <a:lnTo>
                    <a:pt x="727710" y="2854939"/>
                  </a:lnTo>
                  <a:lnTo>
                    <a:pt x="694690" y="2833350"/>
                  </a:lnTo>
                  <a:lnTo>
                    <a:pt x="661670" y="2811760"/>
                  </a:lnTo>
                  <a:lnTo>
                    <a:pt x="629920" y="2788900"/>
                  </a:lnTo>
                  <a:lnTo>
                    <a:pt x="599440" y="2766039"/>
                  </a:lnTo>
                  <a:lnTo>
                    <a:pt x="567690" y="2741910"/>
                  </a:lnTo>
                  <a:lnTo>
                    <a:pt x="538480" y="2716510"/>
                  </a:lnTo>
                  <a:lnTo>
                    <a:pt x="509270" y="2689839"/>
                  </a:lnTo>
                  <a:lnTo>
                    <a:pt x="480060" y="2663169"/>
                  </a:lnTo>
                  <a:lnTo>
                    <a:pt x="452120" y="2636500"/>
                  </a:lnTo>
                  <a:lnTo>
                    <a:pt x="425450" y="2608560"/>
                  </a:lnTo>
                  <a:lnTo>
                    <a:pt x="398780" y="2579350"/>
                  </a:lnTo>
                  <a:lnTo>
                    <a:pt x="372110" y="2550139"/>
                  </a:lnTo>
                  <a:lnTo>
                    <a:pt x="346710" y="2519660"/>
                  </a:lnTo>
                  <a:lnTo>
                    <a:pt x="322580" y="2489180"/>
                  </a:lnTo>
                  <a:lnTo>
                    <a:pt x="299720" y="2458700"/>
                  </a:lnTo>
                  <a:lnTo>
                    <a:pt x="276860" y="2426950"/>
                  </a:lnTo>
                  <a:lnTo>
                    <a:pt x="255270" y="2393930"/>
                  </a:lnTo>
                  <a:lnTo>
                    <a:pt x="233680" y="2360910"/>
                  </a:lnTo>
                  <a:lnTo>
                    <a:pt x="213360" y="2327889"/>
                  </a:lnTo>
                  <a:lnTo>
                    <a:pt x="194310" y="2293600"/>
                  </a:lnTo>
                  <a:lnTo>
                    <a:pt x="175260" y="2259310"/>
                  </a:lnTo>
                  <a:lnTo>
                    <a:pt x="157480" y="2223750"/>
                  </a:lnTo>
                  <a:lnTo>
                    <a:pt x="140970" y="2189460"/>
                  </a:lnTo>
                  <a:lnTo>
                    <a:pt x="125730" y="2153900"/>
                  </a:lnTo>
                  <a:lnTo>
                    <a:pt x="110490" y="2117069"/>
                  </a:lnTo>
                  <a:lnTo>
                    <a:pt x="96520" y="2080239"/>
                  </a:lnTo>
                  <a:lnTo>
                    <a:pt x="82550" y="2043409"/>
                  </a:lnTo>
                  <a:lnTo>
                    <a:pt x="71120" y="2006580"/>
                  </a:lnTo>
                  <a:lnTo>
                    <a:pt x="59690" y="1969750"/>
                  </a:lnTo>
                  <a:lnTo>
                    <a:pt x="49530" y="1931650"/>
                  </a:lnTo>
                  <a:lnTo>
                    <a:pt x="39370" y="1893550"/>
                  </a:lnTo>
                  <a:lnTo>
                    <a:pt x="31750" y="1855450"/>
                  </a:lnTo>
                  <a:lnTo>
                    <a:pt x="24130" y="1817350"/>
                  </a:lnTo>
                  <a:lnTo>
                    <a:pt x="17780" y="1777980"/>
                  </a:lnTo>
                  <a:lnTo>
                    <a:pt x="12700" y="1739880"/>
                  </a:lnTo>
                  <a:lnTo>
                    <a:pt x="7620" y="1700509"/>
                  </a:lnTo>
                  <a:lnTo>
                    <a:pt x="3810" y="1661139"/>
                  </a:lnTo>
                  <a:lnTo>
                    <a:pt x="2540" y="1623039"/>
                  </a:lnTo>
                  <a:lnTo>
                    <a:pt x="0" y="1583669"/>
                  </a:lnTo>
                  <a:lnTo>
                    <a:pt x="0" y="1544300"/>
                  </a:lnTo>
                  <a:lnTo>
                    <a:pt x="1270" y="1504930"/>
                  </a:lnTo>
                  <a:lnTo>
                    <a:pt x="2540" y="1466830"/>
                  </a:lnTo>
                  <a:lnTo>
                    <a:pt x="5080" y="1427459"/>
                  </a:lnTo>
                  <a:lnTo>
                    <a:pt x="8890" y="1388089"/>
                  </a:lnTo>
                  <a:lnTo>
                    <a:pt x="12700" y="1349989"/>
                  </a:lnTo>
                  <a:lnTo>
                    <a:pt x="17780" y="1310619"/>
                  </a:lnTo>
                  <a:lnTo>
                    <a:pt x="24130" y="1272519"/>
                  </a:lnTo>
                  <a:lnTo>
                    <a:pt x="31750" y="1234419"/>
                  </a:lnTo>
                  <a:lnTo>
                    <a:pt x="40640" y="1195050"/>
                  </a:lnTo>
                  <a:lnTo>
                    <a:pt x="49530" y="1158219"/>
                  </a:lnTo>
                  <a:lnTo>
                    <a:pt x="59690" y="1120119"/>
                  </a:lnTo>
                  <a:lnTo>
                    <a:pt x="71120" y="1082019"/>
                  </a:lnTo>
                  <a:lnTo>
                    <a:pt x="83820" y="1045189"/>
                  </a:lnTo>
                  <a:lnTo>
                    <a:pt x="96520" y="1008359"/>
                  </a:lnTo>
                  <a:lnTo>
                    <a:pt x="110490" y="971529"/>
                  </a:lnTo>
                  <a:lnTo>
                    <a:pt x="125730" y="935969"/>
                  </a:lnTo>
                  <a:lnTo>
                    <a:pt x="142240" y="900409"/>
                  </a:lnTo>
                  <a:lnTo>
                    <a:pt x="158750" y="864850"/>
                  </a:lnTo>
                  <a:lnTo>
                    <a:pt x="175260" y="829289"/>
                  </a:lnTo>
                  <a:lnTo>
                    <a:pt x="194310" y="795000"/>
                  </a:lnTo>
                  <a:lnTo>
                    <a:pt x="214630" y="760709"/>
                  </a:lnTo>
                  <a:lnTo>
                    <a:pt x="233680" y="727689"/>
                  </a:lnTo>
                  <a:lnTo>
                    <a:pt x="255270" y="694669"/>
                  </a:lnTo>
                  <a:lnTo>
                    <a:pt x="276860" y="662919"/>
                  </a:lnTo>
                  <a:lnTo>
                    <a:pt x="299720" y="631169"/>
                  </a:lnTo>
                  <a:lnTo>
                    <a:pt x="323850" y="599419"/>
                  </a:lnTo>
                  <a:lnTo>
                    <a:pt x="347980" y="568939"/>
                  </a:lnTo>
                  <a:lnTo>
                    <a:pt x="373380" y="538459"/>
                  </a:lnTo>
                  <a:lnTo>
                    <a:pt x="398780" y="509250"/>
                  </a:lnTo>
                  <a:lnTo>
                    <a:pt x="425450" y="481309"/>
                  </a:lnTo>
                  <a:lnTo>
                    <a:pt x="452120" y="453369"/>
                  </a:lnTo>
                  <a:lnTo>
                    <a:pt x="481330" y="425429"/>
                  </a:lnTo>
                  <a:lnTo>
                    <a:pt x="509270" y="398759"/>
                  </a:lnTo>
                  <a:lnTo>
                    <a:pt x="538480" y="373359"/>
                  </a:lnTo>
                  <a:lnTo>
                    <a:pt x="568960" y="347959"/>
                  </a:lnTo>
                  <a:lnTo>
                    <a:pt x="599440" y="323829"/>
                  </a:lnTo>
                  <a:lnTo>
                    <a:pt x="631190" y="299700"/>
                  </a:lnTo>
                  <a:lnTo>
                    <a:pt x="662940" y="276839"/>
                  </a:lnTo>
                  <a:lnTo>
                    <a:pt x="694690" y="255250"/>
                  </a:lnTo>
                  <a:lnTo>
                    <a:pt x="727710" y="233659"/>
                  </a:lnTo>
                  <a:lnTo>
                    <a:pt x="760730" y="213339"/>
                  </a:lnTo>
                  <a:lnTo>
                    <a:pt x="795020" y="194289"/>
                  </a:lnTo>
                  <a:lnTo>
                    <a:pt x="829310" y="176509"/>
                  </a:lnTo>
                  <a:lnTo>
                    <a:pt x="864870" y="158729"/>
                  </a:lnTo>
                  <a:lnTo>
                    <a:pt x="900430" y="140950"/>
                  </a:lnTo>
                  <a:lnTo>
                    <a:pt x="935990" y="125709"/>
                  </a:lnTo>
                  <a:lnTo>
                    <a:pt x="971550" y="110469"/>
                  </a:lnTo>
                  <a:lnTo>
                    <a:pt x="1008380" y="96500"/>
                  </a:lnTo>
                  <a:lnTo>
                    <a:pt x="1045210" y="83800"/>
                  </a:lnTo>
                  <a:lnTo>
                    <a:pt x="1082040" y="71100"/>
                  </a:lnTo>
                  <a:lnTo>
                    <a:pt x="1120140" y="59669"/>
                  </a:lnTo>
                  <a:lnTo>
                    <a:pt x="1156970" y="49509"/>
                  </a:lnTo>
                  <a:lnTo>
                    <a:pt x="1195070" y="40619"/>
                  </a:lnTo>
                  <a:lnTo>
                    <a:pt x="1234440" y="31729"/>
                  </a:lnTo>
                  <a:lnTo>
                    <a:pt x="1272540" y="24109"/>
                  </a:lnTo>
                  <a:lnTo>
                    <a:pt x="1310640" y="17759"/>
                  </a:lnTo>
                  <a:lnTo>
                    <a:pt x="1350010" y="12679"/>
                  </a:lnTo>
                  <a:lnTo>
                    <a:pt x="1388110" y="7600"/>
                  </a:lnTo>
                  <a:lnTo>
                    <a:pt x="1427480" y="5059"/>
                  </a:lnTo>
                  <a:lnTo>
                    <a:pt x="1466850" y="2519"/>
                  </a:lnTo>
                  <a:lnTo>
                    <a:pt x="1504950" y="1250"/>
                  </a:lnTo>
                  <a:lnTo>
                    <a:pt x="15436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235">
              <a:extLst>
                <a:ext uri="{FF2B5EF4-FFF2-40B4-BE49-F238E27FC236}">
                  <a16:creationId xmlns:a16="http://schemas.microsoft.com/office/drawing/2014/main" id="{465E7574-C993-4CED-BC30-FC924894022B}"/>
                </a:ext>
              </a:extLst>
            </p:cNvPr>
            <p:cNvSpPr/>
            <p:nvPr/>
          </p:nvSpPr>
          <p:spPr>
            <a:xfrm>
              <a:off x="1570355" y="53340"/>
              <a:ext cx="1544955" cy="3088640"/>
            </a:xfrm>
            <a:custGeom>
              <a:avLst/>
              <a:gdLst/>
              <a:ahLst/>
              <a:cxnLst/>
              <a:rect l="0" t="0" r="0" b="0"/>
              <a:pathLst>
                <a:path w="1544955" h="3088640">
                  <a:moveTo>
                    <a:pt x="635" y="0"/>
                  </a:moveTo>
                  <a:lnTo>
                    <a:pt x="40005" y="1270"/>
                  </a:lnTo>
                  <a:lnTo>
                    <a:pt x="79375" y="2540"/>
                  </a:lnTo>
                  <a:lnTo>
                    <a:pt x="118745" y="5080"/>
                  </a:lnTo>
                  <a:lnTo>
                    <a:pt x="156845" y="7620"/>
                  </a:lnTo>
                  <a:lnTo>
                    <a:pt x="196215" y="12700"/>
                  </a:lnTo>
                  <a:lnTo>
                    <a:pt x="234315" y="17780"/>
                  </a:lnTo>
                  <a:lnTo>
                    <a:pt x="273685" y="24130"/>
                  </a:lnTo>
                  <a:lnTo>
                    <a:pt x="311785" y="31750"/>
                  </a:lnTo>
                  <a:lnTo>
                    <a:pt x="349885" y="40640"/>
                  </a:lnTo>
                  <a:lnTo>
                    <a:pt x="387985" y="49530"/>
                  </a:lnTo>
                  <a:lnTo>
                    <a:pt x="426085" y="59690"/>
                  </a:lnTo>
                  <a:lnTo>
                    <a:pt x="462915" y="71120"/>
                  </a:lnTo>
                  <a:lnTo>
                    <a:pt x="499745" y="83820"/>
                  </a:lnTo>
                  <a:lnTo>
                    <a:pt x="536575" y="96520"/>
                  </a:lnTo>
                  <a:lnTo>
                    <a:pt x="573405" y="110490"/>
                  </a:lnTo>
                  <a:lnTo>
                    <a:pt x="610235" y="125730"/>
                  </a:lnTo>
                  <a:lnTo>
                    <a:pt x="645795" y="140970"/>
                  </a:lnTo>
                  <a:lnTo>
                    <a:pt x="681355" y="157480"/>
                  </a:lnTo>
                  <a:lnTo>
                    <a:pt x="715645" y="175260"/>
                  </a:lnTo>
                  <a:lnTo>
                    <a:pt x="749935" y="194310"/>
                  </a:lnTo>
                  <a:lnTo>
                    <a:pt x="784225" y="213360"/>
                  </a:lnTo>
                  <a:lnTo>
                    <a:pt x="817245" y="233680"/>
                  </a:lnTo>
                  <a:lnTo>
                    <a:pt x="850265" y="255270"/>
                  </a:lnTo>
                  <a:lnTo>
                    <a:pt x="883285" y="276860"/>
                  </a:lnTo>
                  <a:lnTo>
                    <a:pt x="915035" y="299720"/>
                  </a:lnTo>
                  <a:lnTo>
                    <a:pt x="945515" y="323850"/>
                  </a:lnTo>
                  <a:lnTo>
                    <a:pt x="975995" y="347980"/>
                  </a:lnTo>
                  <a:lnTo>
                    <a:pt x="1006475" y="373380"/>
                  </a:lnTo>
                  <a:lnTo>
                    <a:pt x="1035685" y="398780"/>
                  </a:lnTo>
                  <a:lnTo>
                    <a:pt x="1064895" y="425450"/>
                  </a:lnTo>
                  <a:lnTo>
                    <a:pt x="1092835" y="452120"/>
                  </a:lnTo>
                  <a:lnTo>
                    <a:pt x="1119505" y="480060"/>
                  </a:lnTo>
                  <a:lnTo>
                    <a:pt x="1146175" y="509270"/>
                  </a:lnTo>
                  <a:lnTo>
                    <a:pt x="1172845" y="538480"/>
                  </a:lnTo>
                  <a:lnTo>
                    <a:pt x="1196975" y="568960"/>
                  </a:lnTo>
                  <a:lnTo>
                    <a:pt x="1221105" y="599440"/>
                  </a:lnTo>
                  <a:lnTo>
                    <a:pt x="1245235" y="629920"/>
                  </a:lnTo>
                  <a:lnTo>
                    <a:pt x="1268095" y="662940"/>
                  </a:lnTo>
                  <a:lnTo>
                    <a:pt x="1289685" y="694690"/>
                  </a:lnTo>
                  <a:lnTo>
                    <a:pt x="1311275" y="727710"/>
                  </a:lnTo>
                  <a:lnTo>
                    <a:pt x="1331595" y="760730"/>
                  </a:lnTo>
                  <a:lnTo>
                    <a:pt x="1350645" y="795020"/>
                  </a:lnTo>
                  <a:lnTo>
                    <a:pt x="1369695" y="829310"/>
                  </a:lnTo>
                  <a:lnTo>
                    <a:pt x="1387475" y="864870"/>
                  </a:lnTo>
                  <a:lnTo>
                    <a:pt x="1403985" y="899160"/>
                  </a:lnTo>
                  <a:lnTo>
                    <a:pt x="1419225" y="935990"/>
                  </a:lnTo>
                  <a:lnTo>
                    <a:pt x="1434465" y="971550"/>
                  </a:lnTo>
                  <a:lnTo>
                    <a:pt x="1448435" y="1008380"/>
                  </a:lnTo>
                  <a:lnTo>
                    <a:pt x="1462405" y="1045210"/>
                  </a:lnTo>
                  <a:lnTo>
                    <a:pt x="1473835" y="1082040"/>
                  </a:lnTo>
                  <a:lnTo>
                    <a:pt x="1485265" y="1120140"/>
                  </a:lnTo>
                  <a:lnTo>
                    <a:pt x="1495425" y="1156970"/>
                  </a:lnTo>
                  <a:lnTo>
                    <a:pt x="1505585" y="1195070"/>
                  </a:lnTo>
                  <a:lnTo>
                    <a:pt x="1513205" y="1233170"/>
                  </a:lnTo>
                  <a:lnTo>
                    <a:pt x="1520825" y="1271270"/>
                  </a:lnTo>
                  <a:lnTo>
                    <a:pt x="1527175" y="1310640"/>
                  </a:lnTo>
                  <a:lnTo>
                    <a:pt x="1532255" y="1348740"/>
                  </a:lnTo>
                  <a:lnTo>
                    <a:pt x="1537335" y="1388110"/>
                  </a:lnTo>
                  <a:lnTo>
                    <a:pt x="1541145" y="1427480"/>
                  </a:lnTo>
                  <a:lnTo>
                    <a:pt x="1542415" y="1466850"/>
                  </a:lnTo>
                  <a:lnTo>
                    <a:pt x="1544955" y="1504950"/>
                  </a:lnTo>
                  <a:lnTo>
                    <a:pt x="1544955" y="1544320"/>
                  </a:lnTo>
                  <a:lnTo>
                    <a:pt x="1544955" y="1583690"/>
                  </a:lnTo>
                  <a:lnTo>
                    <a:pt x="1542415" y="1623060"/>
                  </a:lnTo>
                  <a:lnTo>
                    <a:pt x="1541145" y="1661160"/>
                  </a:lnTo>
                  <a:lnTo>
                    <a:pt x="1537335" y="1700530"/>
                  </a:lnTo>
                  <a:lnTo>
                    <a:pt x="1532255" y="1739900"/>
                  </a:lnTo>
                  <a:lnTo>
                    <a:pt x="1527175" y="1778000"/>
                  </a:lnTo>
                  <a:lnTo>
                    <a:pt x="1520825" y="1817370"/>
                  </a:lnTo>
                  <a:lnTo>
                    <a:pt x="1513205" y="1855470"/>
                  </a:lnTo>
                  <a:lnTo>
                    <a:pt x="1505585" y="1893570"/>
                  </a:lnTo>
                  <a:lnTo>
                    <a:pt x="1495425" y="1931670"/>
                  </a:lnTo>
                  <a:lnTo>
                    <a:pt x="1485265" y="1969770"/>
                  </a:lnTo>
                  <a:lnTo>
                    <a:pt x="1473835" y="2006600"/>
                  </a:lnTo>
                  <a:lnTo>
                    <a:pt x="1462405" y="2043430"/>
                  </a:lnTo>
                  <a:lnTo>
                    <a:pt x="1448435" y="2080260"/>
                  </a:lnTo>
                  <a:lnTo>
                    <a:pt x="1434465" y="2117090"/>
                  </a:lnTo>
                  <a:lnTo>
                    <a:pt x="1419225" y="2153920"/>
                  </a:lnTo>
                  <a:lnTo>
                    <a:pt x="1403985" y="2189480"/>
                  </a:lnTo>
                  <a:lnTo>
                    <a:pt x="1387475" y="2223770"/>
                  </a:lnTo>
                  <a:lnTo>
                    <a:pt x="1369695" y="2259330"/>
                  </a:lnTo>
                  <a:lnTo>
                    <a:pt x="1350645" y="2293620"/>
                  </a:lnTo>
                  <a:lnTo>
                    <a:pt x="1331595" y="2327910"/>
                  </a:lnTo>
                  <a:lnTo>
                    <a:pt x="1311275" y="2360930"/>
                  </a:lnTo>
                  <a:lnTo>
                    <a:pt x="1289685" y="2393950"/>
                  </a:lnTo>
                  <a:lnTo>
                    <a:pt x="1268095" y="2426970"/>
                  </a:lnTo>
                  <a:lnTo>
                    <a:pt x="1245235" y="2458720"/>
                  </a:lnTo>
                  <a:lnTo>
                    <a:pt x="1221105" y="2489200"/>
                  </a:lnTo>
                  <a:lnTo>
                    <a:pt x="1196975" y="2519680"/>
                  </a:lnTo>
                  <a:lnTo>
                    <a:pt x="1172845" y="2550160"/>
                  </a:lnTo>
                  <a:lnTo>
                    <a:pt x="1146175" y="2579370"/>
                  </a:lnTo>
                  <a:lnTo>
                    <a:pt x="1119505" y="2608580"/>
                  </a:lnTo>
                  <a:lnTo>
                    <a:pt x="1092835" y="2636520"/>
                  </a:lnTo>
                  <a:lnTo>
                    <a:pt x="1064895" y="2663190"/>
                  </a:lnTo>
                  <a:lnTo>
                    <a:pt x="1035685" y="2689860"/>
                  </a:lnTo>
                  <a:lnTo>
                    <a:pt x="1006475" y="2716530"/>
                  </a:lnTo>
                  <a:lnTo>
                    <a:pt x="975995" y="2741930"/>
                  </a:lnTo>
                  <a:lnTo>
                    <a:pt x="945515" y="2766060"/>
                  </a:lnTo>
                  <a:lnTo>
                    <a:pt x="915035" y="2788920"/>
                  </a:lnTo>
                  <a:lnTo>
                    <a:pt x="883285" y="2811780"/>
                  </a:lnTo>
                  <a:lnTo>
                    <a:pt x="850265" y="2833370"/>
                  </a:lnTo>
                  <a:lnTo>
                    <a:pt x="817245" y="2854960"/>
                  </a:lnTo>
                  <a:lnTo>
                    <a:pt x="784225" y="2875280"/>
                  </a:lnTo>
                  <a:lnTo>
                    <a:pt x="749935" y="2894330"/>
                  </a:lnTo>
                  <a:lnTo>
                    <a:pt x="715645" y="2913380"/>
                  </a:lnTo>
                  <a:lnTo>
                    <a:pt x="680085" y="2931160"/>
                  </a:lnTo>
                  <a:lnTo>
                    <a:pt x="645795" y="2947670"/>
                  </a:lnTo>
                  <a:lnTo>
                    <a:pt x="610235" y="2962910"/>
                  </a:lnTo>
                  <a:lnTo>
                    <a:pt x="573405" y="2978150"/>
                  </a:lnTo>
                  <a:lnTo>
                    <a:pt x="536575" y="2992120"/>
                  </a:lnTo>
                  <a:lnTo>
                    <a:pt x="499745" y="3006090"/>
                  </a:lnTo>
                  <a:lnTo>
                    <a:pt x="462915" y="3017520"/>
                  </a:lnTo>
                  <a:lnTo>
                    <a:pt x="424815" y="3028950"/>
                  </a:lnTo>
                  <a:lnTo>
                    <a:pt x="387985" y="3039110"/>
                  </a:lnTo>
                  <a:lnTo>
                    <a:pt x="349885" y="3049270"/>
                  </a:lnTo>
                  <a:lnTo>
                    <a:pt x="311785" y="3056890"/>
                  </a:lnTo>
                  <a:lnTo>
                    <a:pt x="273685" y="3064510"/>
                  </a:lnTo>
                  <a:lnTo>
                    <a:pt x="234315" y="3070860"/>
                  </a:lnTo>
                  <a:lnTo>
                    <a:pt x="196215" y="3075940"/>
                  </a:lnTo>
                  <a:lnTo>
                    <a:pt x="156845" y="3081020"/>
                  </a:lnTo>
                  <a:lnTo>
                    <a:pt x="117475" y="3084830"/>
                  </a:lnTo>
                  <a:lnTo>
                    <a:pt x="78105" y="3086100"/>
                  </a:lnTo>
                  <a:lnTo>
                    <a:pt x="40005" y="3088640"/>
                  </a:lnTo>
                  <a:lnTo>
                    <a:pt x="635" y="3088640"/>
                  </a:lnTo>
                  <a:lnTo>
                    <a:pt x="0" y="3088640"/>
                  </a:lnTo>
                  <a:lnTo>
                    <a:pt x="0" y="2630156"/>
                  </a:lnTo>
                  <a:lnTo>
                    <a:pt x="635" y="2630170"/>
                  </a:lnTo>
                  <a:lnTo>
                    <a:pt x="57785" y="2628900"/>
                  </a:lnTo>
                  <a:lnTo>
                    <a:pt x="114935" y="2623820"/>
                  </a:lnTo>
                  <a:lnTo>
                    <a:pt x="170815" y="2616200"/>
                  </a:lnTo>
                  <a:lnTo>
                    <a:pt x="226695" y="2606040"/>
                  </a:lnTo>
                  <a:lnTo>
                    <a:pt x="281305" y="2592070"/>
                  </a:lnTo>
                  <a:lnTo>
                    <a:pt x="335915" y="2576830"/>
                  </a:lnTo>
                  <a:lnTo>
                    <a:pt x="390525" y="2557780"/>
                  </a:lnTo>
                  <a:lnTo>
                    <a:pt x="442595" y="2536190"/>
                  </a:lnTo>
                  <a:lnTo>
                    <a:pt x="493395" y="2510790"/>
                  </a:lnTo>
                  <a:lnTo>
                    <a:pt x="544195" y="2484120"/>
                  </a:lnTo>
                  <a:lnTo>
                    <a:pt x="592455" y="2454910"/>
                  </a:lnTo>
                  <a:lnTo>
                    <a:pt x="639445" y="2421890"/>
                  </a:lnTo>
                  <a:lnTo>
                    <a:pt x="683895" y="2387600"/>
                  </a:lnTo>
                  <a:lnTo>
                    <a:pt x="727075" y="2350770"/>
                  </a:lnTo>
                  <a:lnTo>
                    <a:pt x="768985" y="2311400"/>
                  </a:lnTo>
                  <a:lnTo>
                    <a:pt x="807085" y="2270760"/>
                  </a:lnTo>
                  <a:lnTo>
                    <a:pt x="843915" y="2227580"/>
                  </a:lnTo>
                  <a:lnTo>
                    <a:pt x="879475" y="2181860"/>
                  </a:lnTo>
                  <a:lnTo>
                    <a:pt x="911225" y="2134870"/>
                  </a:lnTo>
                  <a:lnTo>
                    <a:pt x="940435" y="2086610"/>
                  </a:lnTo>
                  <a:lnTo>
                    <a:pt x="968375" y="2037080"/>
                  </a:lnTo>
                  <a:lnTo>
                    <a:pt x="992505" y="1985010"/>
                  </a:lnTo>
                  <a:lnTo>
                    <a:pt x="1014095" y="1932940"/>
                  </a:lnTo>
                  <a:lnTo>
                    <a:pt x="1033145" y="1879600"/>
                  </a:lnTo>
                  <a:lnTo>
                    <a:pt x="1049655" y="1824990"/>
                  </a:lnTo>
                  <a:lnTo>
                    <a:pt x="1062355" y="1769110"/>
                  </a:lnTo>
                  <a:lnTo>
                    <a:pt x="1072515" y="1714500"/>
                  </a:lnTo>
                  <a:lnTo>
                    <a:pt x="1080135" y="1657350"/>
                  </a:lnTo>
                  <a:lnTo>
                    <a:pt x="1085215" y="1601470"/>
                  </a:lnTo>
                  <a:lnTo>
                    <a:pt x="1086485" y="1544320"/>
                  </a:lnTo>
                  <a:lnTo>
                    <a:pt x="1083945" y="1488440"/>
                  </a:lnTo>
                  <a:lnTo>
                    <a:pt x="1080135" y="1433830"/>
                  </a:lnTo>
                  <a:lnTo>
                    <a:pt x="1073785" y="1379220"/>
                  </a:lnTo>
                  <a:lnTo>
                    <a:pt x="1063625" y="1325880"/>
                  </a:lnTo>
                  <a:lnTo>
                    <a:pt x="1050925" y="1271270"/>
                  </a:lnTo>
                  <a:lnTo>
                    <a:pt x="1035685" y="1219200"/>
                  </a:lnTo>
                  <a:lnTo>
                    <a:pt x="1019175" y="1167130"/>
                  </a:lnTo>
                  <a:lnTo>
                    <a:pt x="997585" y="1115060"/>
                  </a:lnTo>
                  <a:lnTo>
                    <a:pt x="974725" y="1065530"/>
                  </a:lnTo>
                  <a:lnTo>
                    <a:pt x="949325" y="1017270"/>
                  </a:lnTo>
                  <a:lnTo>
                    <a:pt x="921385" y="969010"/>
                  </a:lnTo>
                  <a:lnTo>
                    <a:pt x="892175" y="923290"/>
                  </a:lnTo>
                  <a:lnTo>
                    <a:pt x="859155" y="878840"/>
                  </a:lnTo>
                  <a:lnTo>
                    <a:pt x="824865" y="836930"/>
                  </a:lnTo>
                  <a:lnTo>
                    <a:pt x="786765" y="795020"/>
                  </a:lnTo>
                  <a:lnTo>
                    <a:pt x="748665" y="756920"/>
                  </a:lnTo>
                  <a:lnTo>
                    <a:pt x="708025" y="720090"/>
                  </a:lnTo>
                  <a:lnTo>
                    <a:pt x="664845" y="684530"/>
                  </a:lnTo>
                  <a:lnTo>
                    <a:pt x="620395" y="652780"/>
                  </a:lnTo>
                  <a:lnTo>
                    <a:pt x="574675" y="622300"/>
                  </a:lnTo>
                  <a:lnTo>
                    <a:pt x="527685" y="594360"/>
                  </a:lnTo>
                  <a:lnTo>
                    <a:pt x="478155" y="568960"/>
                  </a:lnTo>
                  <a:lnTo>
                    <a:pt x="428625" y="546100"/>
                  </a:lnTo>
                  <a:lnTo>
                    <a:pt x="377825" y="525780"/>
                  </a:lnTo>
                  <a:lnTo>
                    <a:pt x="325755" y="508000"/>
                  </a:lnTo>
                  <a:lnTo>
                    <a:pt x="272415" y="492760"/>
                  </a:lnTo>
                  <a:lnTo>
                    <a:pt x="219075" y="480060"/>
                  </a:lnTo>
                  <a:lnTo>
                    <a:pt x="164465" y="469900"/>
                  </a:lnTo>
                  <a:lnTo>
                    <a:pt x="109855" y="463550"/>
                  </a:lnTo>
                  <a:lnTo>
                    <a:pt x="55245" y="459740"/>
                  </a:lnTo>
                  <a:lnTo>
                    <a:pt x="635" y="458470"/>
                  </a:lnTo>
                  <a:lnTo>
                    <a:pt x="0" y="458484"/>
                  </a:lnTo>
                  <a:lnTo>
                    <a:pt x="0" y="21"/>
                  </a:lnTo>
                  <a:lnTo>
                    <a:pt x="6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236">
              <a:extLst>
                <a:ext uri="{FF2B5EF4-FFF2-40B4-BE49-F238E27FC236}">
                  <a16:creationId xmlns:a16="http://schemas.microsoft.com/office/drawing/2014/main" id="{E1DB2362-075F-4955-B2F1-7D8830CC9BCA}"/>
                </a:ext>
              </a:extLst>
            </p:cNvPr>
            <p:cNvSpPr/>
            <p:nvPr/>
          </p:nvSpPr>
          <p:spPr>
            <a:xfrm>
              <a:off x="26670" y="53340"/>
              <a:ext cx="3088640" cy="3088640"/>
            </a:xfrm>
            <a:custGeom>
              <a:avLst/>
              <a:gdLst/>
              <a:ahLst/>
              <a:cxnLst/>
              <a:rect l="0" t="0" r="0" b="0"/>
              <a:pathLst>
                <a:path w="3088640" h="3088640">
                  <a:moveTo>
                    <a:pt x="0" y="1544320"/>
                  </a:moveTo>
                  <a:lnTo>
                    <a:pt x="0" y="1544320"/>
                  </a:lnTo>
                  <a:lnTo>
                    <a:pt x="1270" y="1504950"/>
                  </a:lnTo>
                  <a:lnTo>
                    <a:pt x="2540" y="1466850"/>
                  </a:lnTo>
                  <a:lnTo>
                    <a:pt x="5080" y="1427480"/>
                  </a:lnTo>
                  <a:lnTo>
                    <a:pt x="8890" y="1388110"/>
                  </a:lnTo>
                  <a:lnTo>
                    <a:pt x="12700" y="1350010"/>
                  </a:lnTo>
                  <a:lnTo>
                    <a:pt x="17780" y="1310640"/>
                  </a:lnTo>
                  <a:lnTo>
                    <a:pt x="24130" y="1272540"/>
                  </a:lnTo>
                  <a:lnTo>
                    <a:pt x="31750" y="1234440"/>
                  </a:lnTo>
                  <a:lnTo>
                    <a:pt x="40640" y="1195070"/>
                  </a:lnTo>
                  <a:lnTo>
                    <a:pt x="49530" y="1158240"/>
                  </a:lnTo>
                  <a:lnTo>
                    <a:pt x="59690" y="1120140"/>
                  </a:lnTo>
                  <a:lnTo>
                    <a:pt x="71120" y="1082040"/>
                  </a:lnTo>
                  <a:lnTo>
                    <a:pt x="83820" y="1045210"/>
                  </a:lnTo>
                  <a:lnTo>
                    <a:pt x="96520" y="1008380"/>
                  </a:lnTo>
                  <a:lnTo>
                    <a:pt x="110490" y="971550"/>
                  </a:lnTo>
                  <a:lnTo>
                    <a:pt x="125730" y="935990"/>
                  </a:lnTo>
                  <a:lnTo>
                    <a:pt x="142240" y="900430"/>
                  </a:lnTo>
                  <a:lnTo>
                    <a:pt x="158750" y="864870"/>
                  </a:lnTo>
                  <a:lnTo>
                    <a:pt x="175260" y="829310"/>
                  </a:lnTo>
                  <a:lnTo>
                    <a:pt x="194310" y="795020"/>
                  </a:lnTo>
                  <a:lnTo>
                    <a:pt x="214630" y="760730"/>
                  </a:lnTo>
                  <a:lnTo>
                    <a:pt x="233680" y="727710"/>
                  </a:lnTo>
                  <a:lnTo>
                    <a:pt x="255270" y="694690"/>
                  </a:lnTo>
                  <a:lnTo>
                    <a:pt x="276860" y="662940"/>
                  </a:lnTo>
                  <a:lnTo>
                    <a:pt x="299720" y="631190"/>
                  </a:lnTo>
                  <a:lnTo>
                    <a:pt x="323850" y="599440"/>
                  </a:lnTo>
                  <a:lnTo>
                    <a:pt x="347980" y="568960"/>
                  </a:lnTo>
                  <a:lnTo>
                    <a:pt x="373380" y="538480"/>
                  </a:lnTo>
                  <a:lnTo>
                    <a:pt x="398780" y="509270"/>
                  </a:lnTo>
                  <a:lnTo>
                    <a:pt x="425450" y="481330"/>
                  </a:lnTo>
                  <a:lnTo>
                    <a:pt x="452120" y="453390"/>
                  </a:lnTo>
                  <a:lnTo>
                    <a:pt x="481330" y="425450"/>
                  </a:lnTo>
                  <a:lnTo>
                    <a:pt x="509270" y="398780"/>
                  </a:lnTo>
                  <a:lnTo>
                    <a:pt x="538480" y="373380"/>
                  </a:lnTo>
                  <a:lnTo>
                    <a:pt x="568960" y="347980"/>
                  </a:lnTo>
                  <a:lnTo>
                    <a:pt x="599440" y="323850"/>
                  </a:lnTo>
                  <a:lnTo>
                    <a:pt x="631190" y="299720"/>
                  </a:lnTo>
                  <a:lnTo>
                    <a:pt x="662940" y="276860"/>
                  </a:lnTo>
                  <a:lnTo>
                    <a:pt x="694690" y="255270"/>
                  </a:lnTo>
                  <a:lnTo>
                    <a:pt x="727710" y="233680"/>
                  </a:lnTo>
                  <a:lnTo>
                    <a:pt x="760730" y="213360"/>
                  </a:lnTo>
                  <a:lnTo>
                    <a:pt x="795020" y="194310"/>
                  </a:lnTo>
                  <a:lnTo>
                    <a:pt x="829310" y="176530"/>
                  </a:lnTo>
                  <a:lnTo>
                    <a:pt x="864870" y="158750"/>
                  </a:lnTo>
                  <a:lnTo>
                    <a:pt x="900430" y="140970"/>
                  </a:lnTo>
                  <a:lnTo>
                    <a:pt x="935990" y="125730"/>
                  </a:lnTo>
                  <a:lnTo>
                    <a:pt x="971550" y="110490"/>
                  </a:lnTo>
                  <a:lnTo>
                    <a:pt x="1008380" y="96520"/>
                  </a:lnTo>
                  <a:lnTo>
                    <a:pt x="1045210" y="83820"/>
                  </a:lnTo>
                  <a:lnTo>
                    <a:pt x="1082040" y="71120"/>
                  </a:lnTo>
                  <a:lnTo>
                    <a:pt x="1120140" y="59690"/>
                  </a:lnTo>
                  <a:lnTo>
                    <a:pt x="1156970" y="49530"/>
                  </a:lnTo>
                  <a:lnTo>
                    <a:pt x="1195070" y="40640"/>
                  </a:lnTo>
                  <a:lnTo>
                    <a:pt x="1234440" y="31750"/>
                  </a:lnTo>
                  <a:lnTo>
                    <a:pt x="1272540" y="24130"/>
                  </a:lnTo>
                  <a:lnTo>
                    <a:pt x="1310640" y="17780"/>
                  </a:lnTo>
                  <a:lnTo>
                    <a:pt x="1350010" y="12700"/>
                  </a:lnTo>
                  <a:lnTo>
                    <a:pt x="1388110" y="7620"/>
                  </a:lnTo>
                  <a:lnTo>
                    <a:pt x="1427480" y="5080"/>
                  </a:lnTo>
                  <a:lnTo>
                    <a:pt x="1466850" y="2540"/>
                  </a:lnTo>
                  <a:lnTo>
                    <a:pt x="1504950" y="1270"/>
                  </a:lnTo>
                  <a:lnTo>
                    <a:pt x="1544320" y="0"/>
                  </a:lnTo>
                  <a:lnTo>
                    <a:pt x="1544320" y="0"/>
                  </a:lnTo>
                  <a:lnTo>
                    <a:pt x="1583690" y="1270"/>
                  </a:lnTo>
                  <a:lnTo>
                    <a:pt x="1623060" y="2540"/>
                  </a:lnTo>
                  <a:lnTo>
                    <a:pt x="1662430" y="5080"/>
                  </a:lnTo>
                  <a:lnTo>
                    <a:pt x="1700530" y="7620"/>
                  </a:lnTo>
                  <a:lnTo>
                    <a:pt x="1739900" y="12700"/>
                  </a:lnTo>
                  <a:lnTo>
                    <a:pt x="1778000" y="17780"/>
                  </a:lnTo>
                  <a:lnTo>
                    <a:pt x="1817370" y="24130"/>
                  </a:lnTo>
                  <a:lnTo>
                    <a:pt x="1855470" y="31750"/>
                  </a:lnTo>
                  <a:lnTo>
                    <a:pt x="1893570" y="40640"/>
                  </a:lnTo>
                  <a:lnTo>
                    <a:pt x="1931670" y="49530"/>
                  </a:lnTo>
                  <a:lnTo>
                    <a:pt x="1969770" y="59690"/>
                  </a:lnTo>
                  <a:lnTo>
                    <a:pt x="2006600" y="71120"/>
                  </a:lnTo>
                  <a:lnTo>
                    <a:pt x="2043430" y="83820"/>
                  </a:lnTo>
                  <a:lnTo>
                    <a:pt x="2080260" y="96520"/>
                  </a:lnTo>
                  <a:lnTo>
                    <a:pt x="2117090" y="110490"/>
                  </a:lnTo>
                  <a:lnTo>
                    <a:pt x="2153920" y="125730"/>
                  </a:lnTo>
                  <a:lnTo>
                    <a:pt x="2189480" y="140970"/>
                  </a:lnTo>
                  <a:lnTo>
                    <a:pt x="2225040" y="157480"/>
                  </a:lnTo>
                  <a:lnTo>
                    <a:pt x="2259330" y="175260"/>
                  </a:lnTo>
                  <a:lnTo>
                    <a:pt x="2293620" y="194310"/>
                  </a:lnTo>
                  <a:lnTo>
                    <a:pt x="2327910" y="213360"/>
                  </a:lnTo>
                  <a:lnTo>
                    <a:pt x="2360930" y="233680"/>
                  </a:lnTo>
                  <a:lnTo>
                    <a:pt x="2393950" y="255270"/>
                  </a:lnTo>
                  <a:lnTo>
                    <a:pt x="2426970" y="276860"/>
                  </a:lnTo>
                  <a:lnTo>
                    <a:pt x="2458720" y="299720"/>
                  </a:lnTo>
                  <a:lnTo>
                    <a:pt x="2489200" y="323850"/>
                  </a:lnTo>
                  <a:lnTo>
                    <a:pt x="2519680" y="347980"/>
                  </a:lnTo>
                  <a:lnTo>
                    <a:pt x="2550160" y="373380"/>
                  </a:lnTo>
                  <a:lnTo>
                    <a:pt x="2579370" y="398780"/>
                  </a:lnTo>
                  <a:lnTo>
                    <a:pt x="2608580" y="425450"/>
                  </a:lnTo>
                  <a:lnTo>
                    <a:pt x="2636520" y="452120"/>
                  </a:lnTo>
                  <a:lnTo>
                    <a:pt x="2663190" y="480060"/>
                  </a:lnTo>
                  <a:lnTo>
                    <a:pt x="2689860" y="509270"/>
                  </a:lnTo>
                  <a:lnTo>
                    <a:pt x="2716530" y="538480"/>
                  </a:lnTo>
                  <a:lnTo>
                    <a:pt x="2740660" y="568960"/>
                  </a:lnTo>
                  <a:lnTo>
                    <a:pt x="2764790" y="599440"/>
                  </a:lnTo>
                  <a:lnTo>
                    <a:pt x="2788920" y="629920"/>
                  </a:lnTo>
                  <a:lnTo>
                    <a:pt x="2811780" y="662940"/>
                  </a:lnTo>
                  <a:lnTo>
                    <a:pt x="2833370" y="694690"/>
                  </a:lnTo>
                  <a:lnTo>
                    <a:pt x="2854960" y="727710"/>
                  </a:lnTo>
                  <a:lnTo>
                    <a:pt x="2875280" y="760730"/>
                  </a:lnTo>
                  <a:lnTo>
                    <a:pt x="2894330" y="795020"/>
                  </a:lnTo>
                  <a:lnTo>
                    <a:pt x="2913380" y="829310"/>
                  </a:lnTo>
                  <a:lnTo>
                    <a:pt x="2931160" y="864870"/>
                  </a:lnTo>
                  <a:lnTo>
                    <a:pt x="2947670" y="899160"/>
                  </a:lnTo>
                  <a:lnTo>
                    <a:pt x="2962910" y="935990"/>
                  </a:lnTo>
                  <a:lnTo>
                    <a:pt x="2978150" y="971550"/>
                  </a:lnTo>
                  <a:lnTo>
                    <a:pt x="2992120" y="1008380"/>
                  </a:lnTo>
                  <a:lnTo>
                    <a:pt x="3006090" y="1045210"/>
                  </a:lnTo>
                  <a:lnTo>
                    <a:pt x="3017520" y="1082040"/>
                  </a:lnTo>
                  <a:lnTo>
                    <a:pt x="3028950" y="1120140"/>
                  </a:lnTo>
                  <a:lnTo>
                    <a:pt x="3039110" y="1156970"/>
                  </a:lnTo>
                  <a:lnTo>
                    <a:pt x="3049270" y="1195070"/>
                  </a:lnTo>
                  <a:lnTo>
                    <a:pt x="3056890" y="1233170"/>
                  </a:lnTo>
                  <a:lnTo>
                    <a:pt x="3064510" y="1271270"/>
                  </a:lnTo>
                  <a:lnTo>
                    <a:pt x="3070860" y="1310640"/>
                  </a:lnTo>
                  <a:lnTo>
                    <a:pt x="3075940" y="1348740"/>
                  </a:lnTo>
                  <a:lnTo>
                    <a:pt x="3081020" y="1388110"/>
                  </a:lnTo>
                  <a:lnTo>
                    <a:pt x="3084830" y="1427480"/>
                  </a:lnTo>
                  <a:lnTo>
                    <a:pt x="3086100" y="1466850"/>
                  </a:lnTo>
                  <a:lnTo>
                    <a:pt x="3088640" y="1504950"/>
                  </a:lnTo>
                  <a:lnTo>
                    <a:pt x="3088640" y="1544320"/>
                  </a:lnTo>
                  <a:lnTo>
                    <a:pt x="3088640" y="1544320"/>
                  </a:lnTo>
                  <a:lnTo>
                    <a:pt x="3088640" y="1583690"/>
                  </a:lnTo>
                  <a:lnTo>
                    <a:pt x="3086100" y="1623060"/>
                  </a:lnTo>
                  <a:lnTo>
                    <a:pt x="3084830" y="1661160"/>
                  </a:lnTo>
                  <a:lnTo>
                    <a:pt x="3081020" y="1700530"/>
                  </a:lnTo>
                  <a:lnTo>
                    <a:pt x="3075940" y="1739900"/>
                  </a:lnTo>
                  <a:lnTo>
                    <a:pt x="3070860" y="1778000"/>
                  </a:lnTo>
                  <a:lnTo>
                    <a:pt x="3064510" y="1817370"/>
                  </a:lnTo>
                  <a:lnTo>
                    <a:pt x="3056890" y="1855470"/>
                  </a:lnTo>
                  <a:lnTo>
                    <a:pt x="3049270" y="1893570"/>
                  </a:lnTo>
                  <a:lnTo>
                    <a:pt x="3039110" y="1931670"/>
                  </a:lnTo>
                  <a:lnTo>
                    <a:pt x="3028950" y="1969770"/>
                  </a:lnTo>
                  <a:lnTo>
                    <a:pt x="3017520" y="2006600"/>
                  </a:lnTo>
                  <a:lnTo>
                    <a:pt x="3006090" y="2043430"/>
                  </a:lnTo>
                  <a:lnTo>
                    <a:pt x="2992120" y="2080260"/>
                  </a:lnTo>
                  <a:lnTo>
                    <a:pt x="2978150" y="2117090"/>
                  </a:lnTo>
                  <a:lnTo>
                    <a:pt x="2962910" y="2153920"/>
                  </a:lnTo>
                  <a:lnTo>
                    <a:pt x="2947670" y="2189480"/>
                  </a:lnTo>
                  <a:lnTo>
                    <a:pt x="2931160" y="2223770"/>
                  </a:lnTo>
                  <a:lnTo>
                    <a:pt x="2913380" y="2259330"/>
                  </a:lnTo>
                  <a:lnTo>
                    <a:pt x="2894330" y="2293620"/>
                  </a:lnTo>
                  <a:lnTo>
                    <a:pt x="2875280" y="2327910"/>
                  </a:lnTo>
                  <a:lnTo>
                    <a:pt x="2854960" y="2360930"/>
                  </a:lnTo>
                  <a:lnTo>
                    <a:pt x="2833370" y="2393950"/>
                  </a:lnTo>
                  <a:lnTo>
                    <a:pt x="2811780" y="2426970"/>
                  </a:lnTo>
                  <a:lnTo>
                    <a:pt x="2788920" y="2458720"/>
                  </a:lnTo>
                  <a:lnTo>
                    <a:pt x="2764790" y="2489200"/>
                  </a:lnTo>
                  <a:lnTo>
                    <a:pt x="2740660" y="2519680"/>
                  </a:lnTo>
                  <a:lnTo>
                    <a:pt x="2716530" y="2550160"/>
                  </a:lnTo>
                  <a:lnTo>
                    <a:pt x="2689860" y="2579370"/>
                  </a:lnTo>
                  <a:lnTo>
                    <a:pt x="2663190" y="2608580"/>
                  </a:lnTo>
                  <a:lnTo>
                    <a:pt x="2636520" y="2636520"/>
                  </a:lnTo>
                  <a:lnTo>
                    <a:pt x="2608580" y="2663190"/>
                  </a:lnTo>
                  <a:lnTo>
                    <a:pt x="2579370" y="2689860"/>
                  </a:lnTo>
                  <a:lnTo>
                    <a:pt x="2550160" y="2716530"/>
                  </a:lnTo>
                  <a:lnTo>
                    <a:pt x="2519680" y="2741930"/>
                  </a:lnTo>
                  <a:lnTo>
                    <a:pt x="2489200" y="2766060"/>
                  </a:lnTo>
                  <a:lnTo>
                    <a:pt x="2458720" y="2788920"/>
                  </a:lnTo>
                  <a:lnTo>
                    <a:pt x="2426970" y="2811780"/>
                  </a:lnTo>
                  <a:lnTo>
                    <a:pt x="2393950" y="2833370"/>
                  </a:lnTo>
                  <a:lnTo>
                    <a:pt x="2360930" y="2854960"/>
                  </a:lnTo>
                  <a:lnTo>
                    <a:pt x="2327910" y="2875280"/>
                  </a:lnTo>
                  <a:lnTo>
                    <a:pt x="2293620" y="2894330"/>
                  </a:lnTo>
                  <a:lnTo>
                    <a:pt x="2259330" y="2913380"/>
                  </a:lnTo>
                  <a:lnTo>
                    <a:pt x="2223770" y="2931160"/>
                  </a:lnTo>
                  <a:lnTo>
                    <a:pt x="2189480" y="2947670"/>
                  </a:lnTo>
                  <a:lnTo>
                    <a:pt x="2153920" y="2962910"/>
                  </a:lnTo>
                  <a:lnTo>
                    <a:pt x="2117090" y="2978150"/>
                  </a:lnTo>
                  <a:lnTo>
                    <a:pt x="2080260" y="2992120"/>
                  </a:lnTo>
                  <a:lnTo>
                    <a:pt x="2043430" y="3006090"/>
                  </a:lnTo>
                  <a:lnTo>
                    <a:pt x="2006600" y="3017520"/>
                  </a:lnTo>
                  <a:lnTo>
                    <a:pt x="1968500" y="3028950"/>
                  </a:lnTo>
                  <a:lnTo>
                    <a:pt x="1931670" y="3039110"/>
                  </a:lnTo>
                  <a:lnTo>
                    <a:pt x="1893570" y="3049270"/>
                  </a:lnTo>
                  <a:lnTo>
                    <a:pt x="1855470" y="3056890"/>
                  </a:lnTo>
                  <a:lnTo>
                    <a:pt x="1817370" y="3064510"/>
                  </a:lnTo>
                  <a:lnTo>
                    <a:pt x="1778000" y="3070860"/>
                  </a:lnTo>
                  <a:lnTo>
                    <a:pt x="1739900" y="3075940"/>
                  </a:lnTo>
                  <a:lnTo>
                    <a:pt x="1700530" y="3081020"/>
                  </a:lnTo>
                  <a:lnTo>
                    <a:pt x="1661160" y="3084830"/>
                  </a:lnTo>
                  <a:lnTo>
                    <a:pt x="1621790" y="3086100"/>
                  </a:lnTo>
                  <a:lnTo>
                    <a:pt x="1583690" y="3088640"/>
                  </a:lnTo>
                  <a:lnTo>
                    <a:pt x="1544320" y="3088640"/>
                  </a:lnTo>
                  <a:lnTo>
                    <a:pt x="1544320" y="3088640"/>
                  </a:lnTo>
                  <a:lnTo>
                    <a:pt x="1504950" y="3088640"/>
                  </a:lnTo>
                  <a:lnTo>
                    <a:pt x="1465580" y="3086100"/>
                  </a:lnTo>
                  <a:lnTo>
                    <a:pt x="1427480" y="3084830"/>
                  </a:lnTo>
                  <a:lnTo>
                    <a:pt x="1388110" y="3081020"/>
                  </a:lnTo>
                  <a:lnTo>
                    <a:pt x="1348740" y="3075940"/>
                  </a:lnTo>
                  <a:lnTo>
                    <a:pt x="1310640" y="3070860"/>
                  </a:lnTo>
                  <a:lnTo>
                    <a:pt x="1271270" y="3064510"/>
                  </a:lnTo>
                  <a:lnTo>
                    <a:pt x="1233170" y="3056890"/>
                  </a:lnTo>
                  <a:lnTo>
                    <a:pt x="1195070" y="3049270"/>
                  </a:lnTo>
                  <a:lnTo>
                    <a:pt x="1156970" y="3039110"/>
                  </a:lnTo>
                  <a:lnTo>
                    <a:pt x="1118870" y="3028950"/>
                  </a:lnTo>
                  <a:lnTo>
                    <a:pt x="1082040" y="3017520"/>
                  </a:lnTo>
                  <a:lnTo>
                    <a:pt x="1043940" y="3006090"/>
                  </a:lnTo>
                  <a:lnTo>
                    <a:pt x="1008380" y="2992120"/>
                  </a:lnTo>
                  <a:lnTo>
                    <a:pt x="971550" y="2978150"/>
                  </a:lnTo>
                  <a:lnTo>
                    <a:pt x="934720" y="2962910"/>
                  </a:lnTo>
                  <a:lnTo>
                    <a:pt x="899160" y="2947670"/>
                  </a:lnTo>
                  <a:lnTo>
                    <a:pt x="863600" y="2931160"/>
                  </a:lnTo>
                  <a:lnTo>
                    <a:pt x="829310" y="2913380"/>
                  </a:lnTo>
                  <a:lnTo>
                    <a:pt x="795020" y="2894330"/>
                  </a:lnTo>
                  <a:lnTo>
                    <a:pt x="760730" y="2875280"/>
                  </a:lnTo>
                  <a:lnTo>
                    <a:pt x="727710" y="2854960"/>
                  </a:lnTo>
                  <a:lnTo>
                    <a:pt x="694690" y="2833370"/>
                  </a:lnTo>
                  <a:lnTo>
                    <a:pt x="661670" y="2811780"/>
                  </a:lnTo>
                  <a:lnTo>
                    <a:pt x="629920" y="2788920"/>
                  </a:lnTo>
                  <a:lnTo>
                    <a:pt x="599440" y="2766060"/>
                  </a:lnTo>
                  <a:lnTo>
                    <a:pt x="567690" y="2741930"/>
                  </a:lnTo>
                  <a:lnTo>
                    <a:pt x="538480" y="2716530"/>
                  </a:lnTo>
                  <a:lnTo>
                    <a:pt x="509270" y="2689860"/>
                  </a:lnTo>
                  <a:lnTo>
                    <a:pt x="480060" y="2663190"/>
                  </a:lnTo>
                  <a:lnTo>
                    <a:pt x="452120" y="2636520"/>
                  </a:lnTo>
                  <a:lnTo>
                    <a:pt x="425450" y="2608580"/>
                  </a:lnTo>
                  <a:lnTo>
                    <a:pt x="398780" y="2579370"/>
                  </a:lnTo>
                  <a:lnTo>
                    <a:pt x="372110" y="2550160"/>
                  </a:lnTo>
                  <a:lnTo>
                    <a:pt x="346710" y="2519680"/>
                  </a:lnTo>
                  <a:lnTo>
                    <a:pt x="322580" y="2489200"/>
                  </a:lnTo>
                  <a:lnTo>
                    <a:pt x="299720" y="2458720"/>
                  </a:lnTo>
                  <a:lnTo>
                    <a:pt x="276860" y="2426970"/>
                  </a:lnTo>
                  <a:lnTo>
                    <a:pt x="255270" y="2393950"/>
                  </a:lnTo>
                  <a:lnTo>
                    <a:pt x="233680" y="2360930"/>
                  </a:lnTo>
                  <a:lnTo>
                    <a:pt x="213360" y="2327910"/>
                  </a:lnTo>
                  <a:lnTo>
                    <a:pt x="194310" y="2293620"/>
                  </a:lnTo>
                  <a:lnTo>
                    <a:pt x="175260" y="2259330"/>
                  </a:lnTo>
                  <a:lnTo>
                    <a:pt x="157480" y="2223770"/>
                  </a:lnTo>
                  <a:lnTo>
                    <a:pt x="140970" y="2189480"/>
                  </a:lnTo>
                  <a:lnTo>
                    <a:pt x="125730" y="2153920"/>
                  </a:lnTo>
                  <a:lnTo>
                    <a:pt x="110490" y="2117090"/>
                  </a:lnTo>
                  <a:lnTo>
                    <a:pt x="96520" y="2080260"/>
                  </a:lnTo>
                  <a:lnTo>
                    <a:pt x="82550" y="2043430"/>
                  </a:lnTo>
                  <a:lnTo>
                    <a:pt x="71120" y="2006600"/>
                  </a:lnTo>
                  <a:lnTo>
                    <a:pt x="59690" y="1969770"/>
                  </a:lnTo>
                  <a:lnTo>
                    <a:pt x="49530" y="1931670"/>
                  </a:lnTo>
                  <a:lnTo>
                    <a:pt x="39370" y="1893570"/>
                  </a:lnTo>
                  <a:lnTo>
                    <a:pt x="31750" y="1855470"/>
                  </a:lnTo>
                  <a:lnTo>
                    <a:pt x="24130" y="1817370"/>
                  </a:lnTo>
                  <a:lnTo>
                    <a:pt x="17780" y="1778000"/>
                  </a:lnTo>
                  <a:lnTo>
                    <a:pt x="12700" y="1739900"/>
                  </a:lnTo>
                  <a:lnTo>
                    <a:pt x="7620" y="1700530"/>
                  </a:lnTo>
                  <a:lnTo>
                    <a:pt x="3810" y="1661160"/>
                  </a:lnTo>
                  <a:lnTo>
                    <a:pt x="2540" y="1623060"/>
                  </a:lnTo>
                  <a:lnTo>
                    <a:pt x="0" y="1583690"/>
                  </a:lnTo>
                  <a:lnTo>
                    <a:pt x="0" y="1544320"/>
                  </a:lnTo>
                  <a:lnTo>
                    <a:pt x="0" y="154432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237">
              <a:extLst>
                <a:ext uri="{FF2B5EF4-FFF2-40B4-BE49-F238E27FC236}">
                  <a16:creationId xmlns:a16="http://schemas.microsoft.com/office/drawing/2014/main" id="{4BA2C36B-761F-4055-A0EA-1801FCE0BD6B}"/>
                </a:ext>
              </a:extLst>
            </p:cNvPr>
            <p:cNvSpPr/>
            <p:nvPr/>
          </p:nvSpPr>
          <p:spPr>
            <a:xfrm>
              <a:off x="483870" y="511810"/>
              <a:ext cx="2172970" cy="2171700"/>
            </a:xfrm>
            <a:custGeom>
              <a:avLst/>
              <a:gdLst/>
              <a:ahLst/>
              <a:cxnLst/>
              <a:rect l="0" t="0" r="0" b="0"/>
              <a:pathLst>
                <a:path w="2172970" h="2171700">
                  <a:moveTo>
                    <a:pt x="1270" y="1085850"/>
                  </a:moveTo>
                  <a:lnTo>
                    <a:pt x="1270" y="1085850"/>
                  </a:lnTo>
                  <a:lnTo>
                    <a:pt x="2540" y="1143000"/>
                  </a:lnTo>
                  <a:lnTo>
                    <a:pt x="7620" y="1200150"/>
                  </a:lnTo>
                  <a:lnTo>
                    <a:pt x="15240" y="1256030"/>
                  </a:lnTo>
                  <a:lnTo>
                    <a:pt x="25400" y="1311910"/>
                  </a:lnTo>
                  <a:lnTo>
                    <a:pt x="38100" y="1366520"/>
                  </a:lnTo>
                  <a:lnTo>
                    <a:pt x="54610" y="1421130"/>
                  </a:lnTo>
                  <a:lnTo>
                    <a:pt x="73660" y="1475740"/>
                  </a:lnTo>
                  <a:lnTo>
                    <a:pt x="95250" y="1527810"/>
                  </a:lnTo>
                  <a:lnTo>
                    <a:pt x="120650" y="1578610"/>
                  </a:lnTo>
                  <a:lnTo>
                    <a:pt x="147320" y="1629410"/>
                  </a:lnTo>
                  <a:lnTo>
                    <a:pt x="176530" y="1677670"/>
                  </a:lnTo>
                  <a:lnTo>
                    <a:pt x="209550" y="1724660"/>
                  </a:lnTo>
                  <a:lnTo>
                    <a:pt x="243840" y="1769110"/>
                  </a:lnTo>
                  <a:lnTo>
                    <a:pt x="280670" y="1812290"/>
                  </a:lnTo>
                  <a:lnTo>
                    <a:pt x="320040" y="1854200"/>
                  </a:lnTo>
                  <a:lnTo>
                    <a:pt x="360680" y="1893570"/>
                  </a:lnTo>
                  <a:lnTo>
                    <a:pt x="403860" y="1929130"/>
                  </a:lnTo>
                  <a:lnTo>
                    <a:pt x="449580" y="1964690"/>
                  </a:lnTo>
                  <a:lnTo>
                    <a:pt x="496570" y="1996440"/>
                  </a:lnTo>
                  <a:lnTo>
                    <a:pt x="544830" y="2025650"/>
                  </a:lnTo>
                  <a:lnTo>
                    <a:pt x="594360" y="2053590"/>
                  </a:lnTo>
                  <a:lnTo>
                    <a:pt x="646430" y="2077720"/>
                  </a:lnTo>
                  <a:lnTo>
                    <a:pt x="698500" y="2099310"/>
                  </a:lnTo>
                  <a:lnTo>
                    <a:pt x="751840" y="2118360"/>
                  </a:lnTo>
                  <a:lnTo>
                    <a:pt x="806450" y="2134870"/>
                  </a:lnTo>
                  <a:lnTo>
                    <a:pt x="861060" y="2147570"/>
                  </a:lnTo>
                  <a:lnTo>
                    <a:pt x="916940" y="2157730"/>
                  </a:lnTo>
                  <a:lnTo>
                    <a:pt x="974090" y="2165350"/>
                  </a:lnTo>
                  <a:lnTo>
                    <a:pt x="1029970" y="2170430"/>
                  </a:lnTo>
                  <a:lnTo>
                    <a:pt x="1087120" y="2171700"/>
                  </a:lnTo>
                  <a:lnTo>
                    <a:pt x="1087120" y="2171700"/>
                  </a:lnTo>
                  <a:lnTo>
                    <a:pt x="1144270" y="2170430"/>
                  </a:lnTo>
                  <a:lnTo>
                    <a:pt x="1201420" y="2165350"/>
                  </a:lnTo>
                  <a:lnTo>
                    <a:pt x="1257300" y="2157730"/>
                  </a:lnTo>
                  <a:lnTo>
                    <a:pt x="1313180" y="2147570"/>
                  </a:lnTo>
                  <a:lnTo>
                    <a:pt x="1367790" y="2133600"/>
                  </a:lnTo>
                  <a:lnTo>
                    <a:pt x="1422400" y="2118360"/>
                  </a:lnTo>
                  <a:lnTo>
                    <a:pt x="1477010" y="2099310"/>
                  </a:lnTo>
                  <a:lnTo>
                    <a:pt x="1529080" y="2077720"/>
                  </a:lnTo>
                  <a:lnTo>
                    <a:pt x="1579880" y="2052320"/>
                  </a:lnTo>
                  <a:lnTo>
                    <a:pt x="1630680" y="2025650"/>
                  </a:lnTo>
                  <a:lnTo>
                    <a:pt x="1678940" y="1996440"/>
                  </a:lnTo>
                  <a:lnTo>
                    <a:pt x="1725930" y="1963420"/>
                  </a:lnTo>
                  <a:lnTo>
                    <a:pt x="1770380" y="1929130"/>
                  </a:lnTo>
                  <a:lnTo>
                    <a:pt x="1813560" y="1892300"/>
                  </a:lnTo>
                  <a:lnTo>
                    <a:pt x="1855470" y="1852930"/>
                  </a:lnTo>
                  <a:lnTo>
                    <a:pt x="1893570" y="1812290"/>
                  </a:lnTo>
                  <a:lnTo>
                    <a:pt x="1930400" y="1769110"/>
                  </a:lnTo>
                  <a:lnTo>
                    <a:pt x="1965960" y="1723390"/>
                  </a:lnTo>
                  <a:lnTo>
                    <a:pt x="1997710" y="1676400"/>
                  </a:lnTo>
                  <a:lnTo>
                    <a:pt x="2026920" y="1628140"/>
                  </a:lnTo>
                  <a:lnTo>
                    <a:pt x="2054860" y="1578610"/>
                  </a:lnTo>
                  <a:lnTo>
                    <a:pt x="2078990" y="1526540"/>
                  </a:lnTo>
                  <a:lnTo>
                    <a:pt x="2100580" y="1474470"/>
                  </a:lnTo>
                  <a:lnTo>
                    <a:pt x="2119630" y="1421130"/>
                  </a:lnTo>
                  <a:lnTo>
                    <a:pt x="2136140" y="1366520"/>
                  </a:lnTo>
                  <a:lnTo>
                    <a:pt x="2148840" y="1310640"/>
                  </a:lnTo>
                  <a:lnTo>
                    <a:pt x="2159000" y="1256030"/>
                  </a:lnTo>
                  <a:lnTo>
                    <a:pt x="2166620" y="1198880"/>
                  </a:lnTo>
                  <a:lnTo>
                    <a:pt x="2171700" y="1143000"/>
                  </a:lnTo>
                  <a:lnTo>
                    <a:pt x="2172970" y="1085850"/>
                  </a:lnTo>
                  <a:lnTo>
                    <a:pt x="2172970" y="1085850"/>
                  </a:lnTo>
                  <a:lnTo>
                    <a:pt x="2170430" y="1029970"/>
                  </a:lnTo>
                  <a:lnTo>
                    <a:pt x="2166620" y="975360"/>
                  </a:lnTo>
                  <a:lnTo>
                    <a:pt x="2160270" y="920750"/>
                  </a:lnTo>
                  <a:lnTo>
                    <a:pt x="2150110" y="867410"/>
                  </a:lnTo>
                  <a:lnTo>
                    <a:pt x="2137410" y="812800"/>
                  </a:lnTo>
                  <a:lnTo>
                    <a:pt x="2122170" y="760730"/>
                  </a:lnTo>
                  <a:lnTo>
                    <a:pt x="2105660" y="708660"/>
                  </a:lnTo>
                  <a:lnTo>
                    <a:pt x="2084070" y="656590"/>
                  </a:lnTo>
                  <a:lnTo>
                    <a:pt x="2061210" y="607060"/>
                  </a:lnTo>
                  <a:lnTo>
                    <a:pt x="2035810" y="558800"/>
                  </a:lnTo>
                  <a:lnTo>
                    <a:pt x="2007870" y="510540"/>
                  </a:lnTo>
                  <a:lnTo>
                    <a:pt x="1978660" y="464820"/>
                  </a:lnTo>
                  <a:lnTo>
                    <a:pt x="1945640" y="420370"/>
                  </a:lnTo>
                  <a:lnTo>
                    <a:pt x="1911350" y="378460"/>
                  </a:lnTo>
                  <a:lnTo>
                    <a:pt x="1873250" y="336550"/>
                  </a:lnTo>
                  <a:lnTo>
                    <a:pt x="1835150" y="298450"/>
                  </a:lnTo>
                  <a:lnTo>
                    <a:pt x="1794510" y="261620"/>
                  </a:lnTo>
                  <a:lnTo>
                    <a:pt x="1751330" y="226060"/>
                  </a:lnTo>
                  <a:lnTo>
                    <a:pt x="1706880" y="194310"/>
                  </a:lnTo>
                  <a:lnTo>
                    <a:pt x="1661160" y="163830"/>
                  </a:lnTo>
                  <a:lnTo>
                    <a:pt x="1614170" y="135890"/>
                  </a:lnTo>
                  <a:lnTo>
                    <a:pt x="1564640" y="110490"/>
                  </a:lnTo>
                  <a:lnTo>
                    <a:pt x="1515110" y="87630"/>
                  </a:lnTo>
                  <a:lnTo>
                    <a:pt x="1464310" y="67310"/>
                  </a:lnTo>
                  <a:lnTo>
                    <a:pt x="1412240" y="49530"/>
                  </a:lnTo>
                  <a:lnTo>
                    <a:pt x="1358900" y="34290"/>
                  </a:lnTo>
                  <a:lnTo>
                    <a:pt x="1305560" y="21590"/>
                  </a:lnTo>
                  <a:lnTo>
                    <a:pt x="1250950" y="11430"/>
                  </a:lnTo>
                  <a:lnTo>
                    <a:pt x="1196340" y="5080"/>
                  </a:lnTo>
                  <a:lnTo>
                    <a:pt x="1141730" y="1270"/>
                  </a:lnTo>
                  <a:lnTo>
                    <a:pt x="1087120" y="0"/>
                  </a:lnTo>
                  <a:lnTo>
                    <a:pt x="1087120" y="0"/>
                  </a:lnTo>
                  <a:lnTo>
                    <a:pt x="1031240" y="1270"/>
                  </a:lnTo>
                  <a:lnTo>
                    <a:pt x="976630" y="5080"/>
                  </a:lnTo>
                  <a:lnTo>
                    <a:pt x="922020" y="11430"/>
                  </a:lnTo>
                  <a:lnTo>
                    <a:pt x="868680" y="21590"/>
                  </a:lnTo>
                  <a:lnTo>
                    <a:pt x="814070" y="34290"/>
                  </a:lnTo>
                  <a:lnTo>
                    <a:pt x="762000" y="49530"/>
                  </a:lnTo>
                  <a:lnTo>
                    <a:pt x="709930" y="67310"/>
                  </a:lnTo>
                  <a:lnTo>
                    <a:pt x="657860" y="87630"/>
                  </a:lnTo>
                  <a:lnTo>
                    <a:pt x="608330" y="110490"/>
                  </a:lnTo>
                  <a:lnTo>
                    <a:pt x="560070" y="135890"/>
                  </a:lnTo>
                  <a:lnTo>
                    <a:pt x="511810" y="163830"/>
                  </a:lnTo>
                  <a:lnTo>
                    <a:pt x="466090" y="194310"/>
                  </a:lnTo>
                  <a:lnTo>
                    <a:pt x="421640" y="226060"/>
                  </a:lnTo>
                  <a:lnTo>
                    <a:pt x="379730" y="261620"/>
                  </a:lnTo>
                  <a:lnTo>
                    <a:pt x="337820" y="298450"/>
                  </a:lnTo>
                  <a:lnTo>
                    <a:pt x="299720" y="336550"/>
                  </a:lnTo>
                  <a:lnTo>
                    <a:pt x="262890" y="377190"/>
                  </a:lnTo>
                  <a:lnTo>
                    <a:pt x="227330" y="420370"/>
                  </a:lnTo>
                  <a:lnTo>
                    <a:pt x="195580" y="464820"/>
                  </a:lnTo>
                  <a:lnTo>
                    <a:pt x="165100" y="510540"/>
                  </a:lnTo>
                  <a:lnTo>
                    <a:pt x="137160" y="557530"/>
                  </a:lnTo>
                  <a:lnTo>
                    <a:pt x="111760" y="607060"/>
                  </a:lnTo>
                  <a:lnTo>
                    <a:pt x="88900" y="656590"/>
                  </a:lnTo>
                  <a:lnTo>
                    <a:pt x="68580" y="707390"/>
                  </a:lnTo>
                  <a:lnTo>
                    <a:pt x="50800" y="759460"/>
                  </a:lnTo>
                  <a:lnTo>
                    <a:pt x="35560" y="812800"/>
                  </a:lnTo>
                  <a:lnTo>
                    <a:pt x="22860" y="866140"/>
                  </a:lnTo>
                  <a:lnTo>
                    <a:pt x="12700" y="920750"/>
                  </a:lnTo>
                  <a:lnTo>
                    <a:pt x="6350" y="975360"/>
                  </a:lnTo>
                  <a:lnTo>
                    <a:pt x="2540" y="1029970"/>
                  </a:lnTo>
                  <a:lnTo>
                    <a:pt x="0" y="1084580"/>
                  </a:lnTo>
                  <a:lnTo>
                    <a:pt x="1270" y="108585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238">
              <a:extLst>
                <a:ext uri="{FF2B5EF4-FFF2-40B4-BE49-F238E27FC236}">
                  <a16:creationId xmlns:a16="http://schemas.microsoft.com/office/drawing/2014/main" id="{D876438A-6683-4A22-85D7-4DBD13803921}"/>
                </a:ext>
              </a:extLst>
            </p:cNvPr>
            <p:cNvSpPr/>
            <p:nvPr/>
          </p:nvSpPr>
          <p:spPr>
            <a:xfrm>
              <a:off x="26670" y="30480"/>
              <a:ext cx="1543685" cy="3088640"/>
            </a:xfrm>
            <a:custGeom>
              <a:avLst/>
              <a:gdLst/>
              <a:ahLst/>
              <a:cxnLst/>
              <a:rect l="0" t="0" r="0" b="0"/>
              <a:pathLst>
                <a:path w="1543685" h="3088640">
                  <a:moveTo>
                    <a:pt x="1504950" y="0"/>
                  </a:moveTo>
                  <a:lnTo>
                    <a:pt x="1543685" y="0"/>
                  </a:lnTo>
                  <a:lnTo>
                    <a:pt x="1543685" y="457229"/>
                  </a:lnTo>
                  <a:lnTo>
                    <a:pt x="1488440" y="459740"/>
                  </a:lnTo>
                  <a:lnTo>
                    <a:pt x="1433830" y="463550"/>
                  </a:lnTo>
                  <a:lnTo>
                    <a:pt x="1379220" y="469900"/>
                  </a:lnTo>
                  <a:lnTo>
                    <a:pt x="1325880" y="480060"/>
                  </a:lnTo>
                  <a:lnTo>
                    <a:pt x="1271270" y="492760"/>
                  </a:lnTo>
                  <a:lnTo>
                    <a:pt x="1219200" y="508000"/>
                  </a:lnTo>
                  <a:lnTo>
                    <a:pt x="1167130" y="524510"/>
                  </a:lnTo>
                  <a:lnTo>
                    <a:pt x="1115060" y="546100"/>
                  </a:lnTo>
                  <a:lnTo>
                    <a:pt x="1065530" y="568960"/>
                  </a:lnTo>
                  <a:lnTo>
                    <a:pt x="1017270" y="594360"/>
                  </a:lnTo>
                  <a:lnTo>
                    <a:pt x="969010" y="622300"/>
                  </a:lnTo>
                  <a:lnTo>
                    <a:pt x="923290" y="651510"/>
                  </a:lnTo>
                  <a:lnTo>
                    <a:pt x="878840" y="684530"/>
                  </a:lnTo>
                  <a:lnTo>
                    <a:pt x="836930" y="718820"/>
                  </a:lnTo>
                  <a:lnTo>
                    <a:pt x="795020" y="756920"/>
                  </a:lnTo>
                  <a:lnTo>
                    <a:pt x="756920" y="795020"/>
                  </a:lnTo>
                  <a:lnTo>
                    <a:pt x="720090" y="835660"/>
                  </a:lnTo>
                  <a:lnTo>
                    <a:pt x="684530" y="878840"/>
                  </a:lnTo>
                  <a:lnTo>
                    <a:pt x="652780" y="923290"/>
                  </a:lnTo>
                  <a:lnTo>
                    <a:pt x="622300" y="969010"/>
                  </a:lnTo>
                  <a:lnTo>
                    <a:pt x="594360" y="1016000"/>
                  </a:lnTo>
                  <a:lnTo>
                    <a:pt x="568960" y="1065530"/>
                  </a:lnTo>
                  <a:lnTo>
                    <a:pt x="546100" y="1115060"/>
                  </a:lnTo>
                  <a:lnTo>
                    <a:pt x="525780" y="1165860"/>
                  </a:lnTo>
                  <a:lnTo>
                    <a:pt x="508000" y="1217930"/>
                  </a:lnTo>
                  <a:lnTo>
                    <a:pt x="492760" y="1271270"/>
                  </a:lnTo>
                  <a:lnTo>
                    <a:pt x="480060" y="1324610"/>
                  </a:lnTo>
                  <a:lnTo>
                    <a:pt x="469900" y="1379220"/>
                  </a:lnTo>
                  <a:lnTo>
                    <a:pt x="463550" y="1433830"/>
                  </a:lnTo>
                  <a:lnTo>
                    <a:pt x="459740" y="1488440"/>
                  </a:lnTo>
                  <a:lnTo>
                    <a:pt x="457200" y="1543050"/>
                  </a:lnTo>
                  <a:lnTo>
                    <a:pt x="458470" y="1544320"/>
                  </a:lnTo>
                  <a:lnTo>
                    <a:pt x="459740" y="1601470"/>
                  </a:lnTo>
                  <a:lnTo>
                    <a:pt x="464820" y="1657350"/>
                  </a:lnTo>
                  <a:lnTo>
                    <a:pt x="472440" y="1714500"/>
                  </a:lnTo>
                  <a:lnTo>
                    <a:pt x="482600" y="1770380"/>
                  </a:lnTo>
                  <a:lnTo>
                    <a:pt x="495300" y="1824990"/>
                  </a:lnTo>
                  <a:lnTo>
                    <a:pt x="511810" y="1879600"/>
                  </a:lnTo>
                  <a:lnTo>
                    <a:pt x="530860" y="1934210"/>
                  </a:lnTo>
                  <a:lnTo>
                    <a:pt x="552450" y="1986280"/>
                  </a:lnTo>
                  <a:lnTo>
                    <a:pt x="577850" y="2037080"/>
                  </a:lnTo>
                  <a:lnTo>
                    <a:pt x="604520" y="2087880"/>
                  </a:lnTo>
                  <a:lnTo>
                    <a:pt x="633730" y="2136140"/>
                  </a:lnTo>
                  <a:lnTo>
                    <a:pt x="666750" y="2181860"/>
                  </a:lnTo>
                  <a:lnTo>
                    <a:pt x="701040" y="2227580"/>
                  </a:lnTo>
                  <a:lnTo>
                    <a:pt x="737870" y="2270760"/>
                  </a:lnTo>
                  <a:lnTo>
                    <a:pt x="777240" y="2312670"/>
                  </a:lnTo>
                  <a:lnTo>
                    <a:pt x="817880" y="2350770"/>
                  </a:lnTo>
                  <a:lnTo>
                    <a:pt x="861060" y="2387600"/>
                  </a:lnTo>
                  <a:lnTo>
                    <a:pt x="906780" y="2423160"/>
                  </a:lnTo>
                  <a:lnTo>
                    <a:pt x="953770" y="2454910"/>
                  </a:lnTo>
                  <a:lnTo>
                    <a:pt x="1002030" y="2484120"/>
                  </a:lnTo>
                  <a:lnTo>
                    <a:pt x="1051560" y="2512060"/>
                  </a:lnTo>
                  <a:lnTo>
                    <a:pt x="1103630" y="2536190"/>
                  </a:lnTo>
                  <a:lnTo>
                    <a:pt x="1155700" y="2557780"/>
                  </a:lnTo>
                  <a:lnTo>
                    <a:pt x="1209040" y="2576830"/>
                  </a:lnTo>
                  <a:lnTo>
                    <a:pt x="1263650" y="2593340"/>
                  </a:lnTo>
                  <a:lnTo>
                    <a:pt x="1318260" y="2606040"/>
                  </a:lnTo>
                  <a:lnTo>
                    <a:pt x="1374140" y="2616200"/>
                  </a:lnTo>
                  <a:lnTo>
                    <a:pt x="1431290" y="2623820"/>
                  </a:lnTo>
                  <a:lnTo>
                    <a:pt x="1487170" y="2628900"/>
                  </a:lnTo>
                  <a:lnTo>
                    <a:pt x="1543685" y="2630156"/>
                  </a:lnTo>
                  <a:lnTo>
                    <a:pt x="1543685" y="3088640"/>
                  </a:lnTo>
                  <a:lnTo>
                    <a:pt x="1504950" y="3088640"/>
                  </a:lnTo>
                  <a:lnTo>
                    <a:pt x="1465580" y="3086100"/>
                  </a:lnTo>
                  <a:lnTo>
                    <a:pt x="1427480" y="3084830"/>
                  </a:lnTo>
                  <a:lnTo>
                    <a:pt x="1388110" y="3081020"/>
                  </a:lnTo>
                  <a:lnTo>
                    <a:pt x="1348740" y="3075940"/>
                  </a:lnTo>
                  <a:lnTo>
                    <a:pt x="1310640" y="3070860"/>
                  </a:lnTo>
                  <a:lnTo>
                    <a:pt x="1271270" y="3064510"/>
                  </a:lnTo>
                  <a:lnTo>
                    <a:pt x="1233170" y="3056890"/>
                  </a:lnTo>
                  <a:lnTo>
                    <a:pt x="1195070" y="3048000"/>
                  </a:lnTo>
                  <a:lnTo>
                    <a:pt x="1156970" y="3039110"/>
                  </a:lnTo>
                  <a:lnTo>
                    <a:pt x="1118870" y="3028950"/>
                  </a:lnTo>
                  <a:lnTo>
                    <a:pt x="1082040" y="3017520"/>
                  </a:lnTo>
                  <a:lnTo>
                    <a:pt x="1043940" y="3004820"/>
                  </a:lnTo>
                  <a:lnTo>
                    <a:pt x="1008380" y="2992120"/>
                  </a:lnTo>
                  <a:lnTo>
                    <a:pt x="971550" y="2978150"/>
                  </a:lnTo>
                  <a:lnTo>
                    <a:pt x="934720" y="2962910"/>
                  </a:lnTo>
                  <a:lnTo>
                    <a:pt x="899160" y="2947670"/>
                  </a:lnTo>
                  <a:lnTo>
                    <a:pt x="863600" y="2931160"/>
                  </a:lnTo>
                  <a:lnTo>
                    <a:pt x="829310" y="2913380"/>
                  </a:lnTo>
                  <a:lnTo>
                    <a:pt x="795020" y="2894330"/>
                  </a:lnTo>
                  <a:lnTo>
                    <a:pt x="760730" y="2875280"/>
                  </a:lnTo>
                  <a:lnTo>
                    <a:pt x="727710" y="2854960"/>
                  </a:lnTo>
                  <a:lnTo>
                    <a:pt x="694690" y="2833370"/>
                  </a:lnTo>
                  <a:lnTo>
                    <a:pt x="661670" y="2811780"/>
                  </a:lnTo>
                  <a:lnTo>
                    <a:pt x="629920" y="2788920"/>
                  </a:lnTo>
                  <a:lnTo>
                    <a:pt x="599440" y="2764790"/>
                  </a:lnTo>
                  <a:lnTo>
                    <a:pt x="567690" y="2740660"/>
                  </a:lnTo>
                  <a:lnTo>
                    <a:pt x="538480" y="2716530"/>
                  </a:lnTo>
                  <a:lnTo>
                    <a:pt x="509270" y="2689860"/>
                  </a:lnTo>
                  <a:lnTo>
                    <a:pt x="480060" y="2663190"/>
                  </a:lnTo>
                  <a:lnTo>
                    <a:pt x="452120" y="2636520"/>
                  </a:lnTo>
                  <a:lnTo>
                    <a:pt x="425450" y="2608580"/>
                  </a:lnTo>
                  <a:lnTo>
                    <a:pt x="398780" y="2579370"/>
                  </a:lnTo>
                  <a:lnTo>
                    <a:pt x="372110" y="2550160"/>
                  </a:lnTo>
                  <a:lnTo>
                    <a:pt x="346710" y="2519680"/>
                  </a:lnTo>
                  <a:lnTo>
                    <a:pt x="322580" y="2489200"/>
                  </a:lnTo>
                  <a:lnTo>
                    <a:pt x="299720" y="2458720"/>
                  </a:lnTo>
                  <a:lnTo>
                    <a:pt x="276860" y="2426970"/>
                  </a:lnTo>
                  <a:lnTo>
                    <a:pt x="255270" y="2393950"/>
                  </a:lnTo>
                  <a:lnTo>
                    <a:pt x="233680" y="2360930"/>
                  </a:lnTo>
                  <a:lnTo>
                    <a:pt x="213360" y="2327910"/>
                  </a:lnTo>
                  <a:lnTo>
                    <a:pt x="194310" y="2293620"/>
                  </a:lnTo>
                  <a:lnTo>
                    <a:pt x="175260" y="2259330"/>
                  </a:lnTo>
                  <a:lnTo>
                    <a:pt x="157480" y="2223770"/>
                  </a:lnTo>
                  <a:lnTo>
                    <a:pt x="140970" y="2189480"/>
                  </a:lnTo>
                  <a:lnTo>
                    <a:pt x="125730" y="2153920"/>
                  </a:lnTo>
                  <a:lnTo>
                    <a:pt x="110490" y="2117090"/>
                  </a:lnTo>
                  <a:lnTo>
                    <a:pt x="96520" y="2080260"/>
                  </a:lnTo>
                  <a:lnTo>
                    <a:pt x="82550" y="2043430"/>
                  </a:lnTo>
                  <a:lnTo>
                    <a:pt x="71120" y="2006600"/>
                  </a:lnTo>
                  <a:lnTo>
                    <a:pt x="59690" y="1968500"/>
                  </a:lnTo>
                  <a:lnTo>
                    <a:pt x="49530" y="1931670"/>
                  </a:lnTo>
                  <a:lnTo>
                    <a:pt x="39370" y="1893570"/>
                  </a:lnTo>
                  <a:lnTo>
                    <a:pt x="31750" y="1855470"/>
                  </a:lnTo>
                  <a:lnTo>
                    <a:pt x="24130" y="1816100"/>
                  </a:lnTo>
                  <a:lnTo>
                    <a:pt x="17780" y="1778000"/>
                  </a:lnTo>
                  <a:lnTo>
                    <a:pt x="12700" y="1739900"/>
                  </a:lnTo>
                  <a:lnTo>
                    <a:pt x="7620" y="1700530"/>
                  </a:lnTo>
                  <a:lnTo>
                    <a:pt x="3810" y="1661160"/>
                  </a:lnTo>
                  <a:lnTo>
                    <a:pt x="2540" y="1621790"/>
                  </a:lnTo>
                  <a:lnTo>
                    <a:pt x="0" y="1583690"/>
                  </a:lnTo>
                  <a:lnTo>
                    <a:pt x="0" y="1544320"/>
                  </a:lnTo>
                  <a:lnTo>
                    <a:pt x="1270" y="1504950"/>
                  </a:lnTo>
                  <a:lnTo>
                    <a:pt x="2540" y="1466850"/>
                  </a:lnTo>
                  <a:lnTo>
                    <a:pt x="5080" y="1427480"/>
                  </a:lnTo>
                  <a:lnTo>
                    <a:pt x="8890" y="1388110"/>
                  </a:lnTo>
                  <a:lnTo>
                    <a:pt x="12700" y="1350010"/>
                  </a:lnTo>
                  <a:lnTo>
                    <a:pt x="17780" y="1310640"/>
                  </a:lnTo>
                  <a:lnTo>
                    <a:pt x="24130" y="1272540"/>
                  </a:lnTo>
                  <a:lnTo>
                    <a:pt x="31750" y="1234440"/>
                  </a:lnTo>
                  <a:lnTo>
                    <a:pt x="40640" y="1195070"/>
                  </a:lnTo>
                  <a:lnTo>
                    <a:pt x="49530" y="1156970"/>
                  </a:lnTo>
                  <a:lnTo>
                    <a:pt x="59690" y="1120140"/>
                  </a:lnTo>
                  <a:lnTo>
                    <a:pt x="71120" y="1082040"/>
                  </a:lnTo>
                  <a:lnTo>
                    <a:pt x="83820" y="1045210"/>
                  </a:lnTo>
                  <a:lnTo>
                    <a:pt x="96520" y="1008380"/>
                  </a:lnTo>
                  <a:lnTo>
                    <a:pt x="110490" y="971550"/>
                  </a:lnTo>
                  <a:lnTo>
                    <a:pt x="125730" y="935990"/>
                  </a:lnTo>
                  <a:lnTo>
                    <a:pt x="142240" y="899160"/>
                  </a:lnTo>
                  <a:lnTo>
                    <a:pt x="158750" y="864870"/>
                  </a:lnTo>
                  <a:lnTo>
                    <a:pt x="175260" y="829310"/>
                  </a:lnTo>
                  <a:lnTo>
                    <a:pt x="194310" y="795020"/>
                  </a:lnTo>
                  <a:lnTo>
                    <a:pt x="214630" y="760730"/>
                  </a:lnTo>
                  <a:lnTo>
                    <a:pt x="233680" y="727710"/>
                  </a:lnTo>
                  <a:lnTo>
                    <a:pt x="255270" y="694690"/>
                  </a:lnTo>
                  <a:lnTo>
                    <a:pt x="276860" y="662940"/>
                  </a:lnTo>
                  <a:lnTo>
                    <a:pt x="299720" y="629920"/>
                  </a:lnTo>
                  <a:lnTo>
                    <a:pt x="323850" y="599440"/>
                  </a:lnTo>
                  <a:lnTo>
                    <a:pt x="347980" y="568960"/>
                  </a:lnTo>
                  <a:lnTo>
                    <a:pt x="373380" y="538480"/>
                  </a:lnTo>
                  <a:lnTo>
                    <a:pt x="398780" y="509270"/>
                  </a:lnTo>
                  <a:lnTo>
                    <a:pt x="425450" y="481330"/>
                  </a:lnTo>
                  <a:lnTo>
                    <a:pt x="452120" y="452120"/>
                  </a:lnTo>
                  <a:lnTo>
                    <a:pt x="481330" y="425450"/>
                  </a:lnTo>
                  <a:lnTo>
                    <a:pt x="509270" y="398780"/>
                  </a:lnTo>
                  <a:lnTo>
                    <a:pt x="538480" y="372110"/>
                  </a:lnTo>
                  <a:lnTo>
                    <a:pt x="568960" y="347980"/>
                  </a:lnTo>
                  <a:lnTo>
                    <a:pt x="599440" y="323850"/>
                  </a:lnTo>
                  <a:lnTo>
                    <a:pt x="631190" y="299720"/>
                  </a:lnTo>
                  <a:lnTo>
                    <a:pt x="662940" y="276860"/>
                  </a:lnTo>
                  <a:lnTo>
                    <a:pt x="694690" y="255270"/>
                  </a:lnTo>
                  <a:lnTo>
                    <a:pt x="727710" y="233680"/>
                  </a:lnTo>
                  <a:lnTo>
                    <a:pt x="760730" y="213360"/>
                  </a:lnTo>
                  <a:lnTo>
                    <a:pt x="795020" y="194310"/>
                  </a:lnTo>
                  <a:lnTo>
                    <a:pt x="829310" y="175260"/>
                  </a:lnTo>
                  <a:lnTo>
                    <a:pt x="864870" y="158750"/>
                  </a:lnTo>
                  <a:lnTo>
                    <a:pt x="900430" y="140970"/>
                  </a:lnTo>
                  <a:lnTo>
                    <a:pt x="935990" y="125730"/>
                  </a:lnTo>
                  <a:lnTo>
                    <a:pt x="971550" y="110490"/>
                  </a:lnTo>
                  <a:lnTo>
                    <a:pt x="1008380" y="96520"/>
                  </a:lnTo>
                  <a:lnTo>
                    <a:pt x="1045210" y="83820"/>
                  </a:lnTo>
                  <a:lnTo>
                    <a:pt x="1082040" y="71120"/>
                  </a:lnTo>
                  <a:lnTo>
                    <a:pt x="1120140" y="59690"/>
                  </a:lnTo>
                  <a:lnTo>
                    <a:pt x="1156970" y="49530"/>
                  </a:lnTo>
                  <a:lnTo>
                    <a:pt x="1195070" y="40640"/>
                  </a:lnTo>
                  <a:lnTo>
                    <a:pt x="1234440" y="31750"/>
                  </a:lnTo>
                  <a:lnTo>
                    <a:pt x="1272540" y="24130"/>
                  </a:lnTo>
                  <a:lnTo>
                    <a:pt x="1310640" y="17780"/>
                  </a:lnTo>
                  <a:lnTo>
                    <a:pt x="1350010" y="12700"/>
                  </a:lnTo>
                  <a:lnTo>
                    <a:pt x="1388110" y="7620"/>
                  </a:lnTo>
                  <a:lnTo>
                    <a:pt x="1427480" y="5080"/>
                  </a:lnTo>
                  <a:lnTo>
                    <a:pt x="1466850" y="2540"/>
                  </a:lnTo>
                  <a:lnTo>
                    <a:pt x="15049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9595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239">
              <a:extLst>
                <a:ext uri="{FF2B5EF4-FFF2-40B4-BE49-F238E27FC236}">
                  <a16:creationId xmlns:a16="http://schemas.microsoft.com/office/drawing/2014/main" id="{B932FAC8-C122-47EE-ABD2-7846FDC7780C}"/>
                </a:ext>
              </a:extLst>
            </p:cNvPr>
            <p:cNvSpPr/>
            <p:nvPr/>
          </p:nvSpPr>
          <p:spPr>
            <a:xfrm>
              <a:off x="1570355" y="30480"/>
              <a:ext cx="1544955" cy="3088640"/>
            </a:xfrm>
            <a:custGeom>
              <a:avLst/>
              <a:gdLst/>
              <a:ahLst/>
              <a:cxnLst/>
              <a:rect l="0" t="0" r="0" b="0"/>
              <a:pathLst>
                <a:path w="1544955" h="3088640">
                  <a:moveTo>
                    <a:pt x="0" y="0"/>
                  </a:moveTo>
                  <a:lnTo>
                    <a:pt x="635" y="0"/>
                  </a:lnTo>
                  <a:lnTo>
                    <a:pt x="40005" y="0"/>
                  </a:lnTo>
                  <a:lnTo>
                    <a:pt x="79375" y="2540"/>
                  </a:lnTo>
                  <a:lnTo>
                    <a:pt x="118745" y="5080"/>
                  </a:lnTo>
                  <a:lnTo>
                    <a:pt x="156845" y="7620"/>
                  </a:lnTo>
                  <a:lnTo>
                    <a:pt x="196215" y="12700"/>
                  </a:lnTo>
                  <a:lnTo>
                    <a:pt x="234315" y="17780"/>
                  </a:lnTo>
                  <a:lnTo>
                    <a:pt x="273685" y="24130"/>
                  </a:lnTo>
                  <a:lnTo>
                    <a:pt x="311785" y="31750"/>
                  </a:lnTo>
                  <a:lnTo>
                    <a:pt x="349885" y="40640"/>
                  </a:lnTo>
                  <a:lnTo>
                    <a:pt x="387985" y="49530"/>
                  </a:lnTo>
                  <a:lnTo>
                    <a:pt x="426085" y="59690"/>
                  </a:lnTo>
                  <a:lnTo>
                    <a:pt x="462915" y="71120"/>
                  </a:lnTo>
                  <a:lnTo>
                    <a:pt x="499745" y="83820"/>
                  </a:lnTo>
                  <a:lnTo>
                    <a:pt x="536575" y="96520"/>
                  </a:lnTo>
                  <a:lnTo>
                    <a:pt x="573405" y="110490"/>
                  </a:lnTo>
                  <a:lnTo>
                    <a:pt x="610235" y="125730"/>
                  </a:lnTo>
                  <a:lnTo>
                    <a:pt x="645795" y="140970"/>
                  </a:lnTo>
                  <a:lnTo>
                    <a:pt x="681355" y="157480"/>
                  </a:lnTo>
                  <a:lnTo>
                    <a:pt x="715645" y="175260"/>
                  </a:lnTo>
                  <a:lnTo>
                    <a:pt x="749935" y="194310"/>
                  </a:lnTo>
                  <a:lnTo>
                    <a:pt x="784225" y="213360"/>
                  </a:lnTo>
                  <a:lnTo>
                    <a:pt x="817245" y="233680"/>
                  </a:lnTo>
                  <a:lnTo>
                    <a:pt x="850265" y="255270"/>
                  </a:lnTo>
                  <a:lnTo>
                    <a:pt x="883285" y="276860"/>
                  </a:lnTo>
                  <a:lnTo>
                    <a:pt x="915035" y="299720"/>
                  </a:lnTo>
                  <a:lnTo>
                    <a:pt x="945515" y="322580"/>
                  </a:lnTo>
                  <a:lnTo>
                    <a:pt x="975995" y="347980"/>
                  </a:lnTo>
                  <a:lnTo>
                    <a:pt x="1006475" y="372110"/>
                  </a:lnTo>
                  <a:lnTo>
                    <a:pt x="1035685" y="398780"/>
                  </a:lnTo>
                  <a:lnTo>
                    <a:pt x="1064895" y="425450"/>
                  </a:lnTo>
                  <a:lnTo>
                    <a:pt x="1092835" y="452120"/>
                  </a:lnTo>
                  <a:lnTo>
                    <a:pt x="1119505" y="480060"/>
                  </a:lnTo>
                  <a:lnTo>
                    <a:pt x="1146175" y="509270"/>
                  </a:lnTo>
                  <a:lnTo>
                    <a:pt x="1172845" y="538480"/>
                  </a:lnTo>
                  <a:lnTo>
                    <a:pt x="1196975" y="568960"/>
                  </a:lnTo>
                  <a:lnTo>
                    <a:pt x="1221105" y="599440"/>
                  </a:lnTo>
                  <a:lnTo>
                    <a:pt x="1245235" y="629920"/>
                  </a:lnTo>
                  <a:lnTo>
                    <a:pt x="1268095" y="661670"/>
                  </a:lnTo>
                  <a:lnTo>
                    <a:pt x="1289685" y="694690"/>
                  </a:lnTo>
                  <a:lnTo>
                    <a:pt x="1311275" y="727710"/>
                  </a:lnTo>
                  <a:lnTo>
                    <a:pt x="1331595" y="760730"/>
                  </a:lnTo>
                  <a:lnTo>
                    <a:pt x="1350645" y="795020"/>
                  </a:lnTo>
                  <a:lnTo>
                    <a:pt x="1369695" y="829310"/>
                  </a:lnTo>
                  <a:lnTo>
                    <a:pt x="1387475" y="863600"/>
                  </a:lnTo>
                  <a:lnTo>
                    <a:pt x="1403985" y="899160"/>
                  </a:lnTo>
                  <a:lnTo>
                    <a:pt x="1419225" y="935990"/>
                  </a:lnTo>
                  <a:lnTo>
                    <a:pt x="1434465" y="971550"/>
                  </a:lnTo>
                  <a:lnTo>
                    <a:pt x="1448435" y="1008380"/>
                  </a:lnTo>
                  <a:lnTo>
                    <a:pt x="1462405" y="1045210"/>
                  </a:lnTo>
                  <a:lnTo>
                    <a:pt x="1473835" y="1082040"/>
                  </a:lnTo>
                  <a:lnTo>
                    <a:pt x="1485265" y="1118870"/>
                  </a:lnTo>
                  <a:lnTo>
                    <a:pt x="1495425" y="1156970"/>
                  </a:lnTo>
                  <a:lnTo>
                    <a:pt x="1505585" y="1195070"/>
                  </a:lnTo>
                  <a:lnTo>
                    <a:pt x="1513205" y="1233170"/>
                  </a:lnTo>
                  <a:lnTo>
                    <a:pt x="1520825" y="1271270"/>
                  </a:lnTo>
                  <a:lnTo>
                    <a:pt x="1527175" y="1310640"/>
                  </a:lnTo>
                  <a:lnTo>
                    <a:pt x="1532255" y="1348740"/>
                  </a:lnTo>
                  <a:lnTo>
                    <a:pt x="1537335" y="1388110"/>
                  </a:lnTo>
                  <a:lnTo>
                    <a:pt x="1541145" y="1426210"/>
                  </a:lnTo>
                  <a:lnTo>
                    <a:pt x="1542415" y="1465580"/>
                  </a:lnTo>
                  <a:lnTo>
                    <a:pt x="1544955" y="1504950"/>
                  </a:lnTo>
                  <a:lnTo>
                    <a:pt x="1544955" y="1544320"/>
                  </a:lnTo>
                  <a:lnTo>
                    <a:pt x="1544955" y="1583690"/>
                  </a:lnTo>
                  <a:lnTo>
                    <a:pt x="1542415" y="1621790"/>
                  </a:lnTo>
                  <a:lnTo>
                    <a:pt x="1541145" y="1661160"/>
                  </a:lnTo>
                  <a:lnTo>
                    <a:pt x="1537335" y="1700530"/>
                  </a:lnTo>
                  <a:lnTo>
                    <a:pt x="1532255" y="1739900"/>
                  </a:lnTo>
                  <a:lnTo>
                    <a:pt x="1527175" y="1778000"/>
                  </a:lnTo>
                  <a:lnTo>
                    <a:pt x="1520825" y="1816100"/>
                  </a:lnTo>
                  <a:lnTo>
                    <a:pt x="1513205" y="1855470"/>
                  </a:lnTo>
                  <a:lnTo>
                    <a:pt x="1505585" y="1893570"/>
                  </a:lnTo>
                  <a:lnTo>
                    <a:pt x="1495425" y="1931670"/>
                  </a:lnTo>
                  <a:lnTo>
                    <a:pt x="1485265" y="1968500"/>
                  </a:lnTo>
                  <a:lnTo>
                    <a:pt x="1473835" y="2006600"/>
                  </a:lnTo>
                  <a:lnTo>
                    <a:pt x="1462405" y="2043430"/>
                  </a:lnTo>
                  <a:lnTo>
                    <a:pt x="1448435" y="2080260"/>
                  </a:lnTo>
                  <a:lnTo>
                    <a:pt x="1434465" y="2117090"/>
                  </a:lnTo>
                  <a:lnTo>
                    <a:pt x="1419225" y="2153920"/>
                  </a:lnTo>
                  <a:lnTo>
                    <a:pt x="1403985" y="2189480"/>
                  </a:lnTo>
                  <a:lnTo>
                    <a:pt x="1387475" y="2223770"/>
                  </a:lnTo>
                  <a:lnTo>
                    <a:pt x="1369695" y="2259330"/>
                  </a:lnTo>
                  <a:lnTo>
                    <a:pt x="1350645" y="2293620"/>
                  </a:lnTo>
                  <a:lnTo>
                    <a:pt x="1331595" y="2327910"/>
                  </a:lnTo>
                  <a:lnTo>
                    <a:pt x="1311275" y="2360930"/>
                  </a:lnTo>
                  <a:lnTo>
                    <a:pt x="1289685" y="2393950"/>
                  </a:lnTo>
                  <a:lnTo>
                    <a:pt x="1268095" y="2426970"/>
                  </a:lnTo>
                  <a:lnTo>
                    <a:pt x="1245235" y="2458720"/>
                  </a:lnTo>
                  <a:lnTo>
                    <a:pt x="1221105" y="2489200"/>
                  </a:lnTo>
                  <a:lnTo>
                    <a:pt x="1196975" y="2519680"/>
                  </a:lnTo>
                  <a:lnTo>
                    <a:pt x="1172845" y="2550160"/>
                  </a:lnTo>
                  <a:lnTo>
                    <a:pt x="1146175" y="2579370"/>
                  </a:lnTo>
                  <a:lnTo>
                    <a:pt x="1119505" y="2608580"/>
                  </a:lnTo>
                  <a:lnTo>
                    <a:pt x="1092835" y="2636520"/>
                  </a:lnTo>
                  <a:lnTo>
                    <a:pt x="1064895" y="2663190"/>
                  </a:lnTo>
                  <a:lnTo>
                    <a:pt x="1035685" y="2689860"/>
                  </a:lnTo>
                  <a:lnTo>
                    <a:pt x="1006475" y="2716530"/>
                  </a:lnTo>
                  <a:lnTo>
                    <a:pt x="975995" y="2740660"/>
                  </a:lnTo>
                  <a:lnTo>
                    <a:pt x="945515" y="2764790"/>
                  </a:lnTo>
                  <a:lnTo>
                    <a:pt x="915035" y="2788920"/>
                  </a:lnTo>
                  <a:lnTo>
                    <a:pt x="883285" y="2811780"/>
                  </a:lnTo>
                  <a:lnTo>
                    <a:pt x="850265" y="2833370"/>
                  </a:lnTo>
                  <a:lnTo>
                    <a:pt x="817245" y="2854960"/>
                  </a:lnTo>
                  <a:lnTo>
                    <a:pt x="784225" y="2875280"/>
                  </a:lnTo>
                  <a:lnTo>
                    <a:pt x="749935" y="2894330"/>
                  </a:lnTo>
                  <a:lnTo>
                    <a:pt x="715645" y="2913380"/>
                  </a:lnTo>
                  <a:lnTo>
                    <a:pt x="680085" y="2931160"/>
                  </a:lnTo>
                  <a:lnTo>
                    <a:pt x="645795" y="2947670"/>
                  </a:lnTo>
                  <a:lnTo>
                    <a:pt x="610235" y="2962910"/>
                  </a:lnTo>
                  <a:lnTo>
                    <a:pt x="573405" y="2978150"/>
                  </a:lnTo>
                  <a:lnTo>
                    <a:pt x="536575" y="2992120"/>
                  </a:lnTo>
                  <a:lnTo>
                    <a:pt x="499745" y="3004820"/>
                  </a:lnTo>
                  <a:lnTo>
                    <a:pt x="462915" y="3017520"/>
                  </a:lnTo>
                  <a:lnTo>
                    <a:pt x="424815" y="3028950"/>
                  </a:lnTo>
                  <a:lnTo>
                    <a:pt x="387985" y="3039110"/>
                  </a:lnTo>
                  <a:lnTo>
                    <a:pt x="349885" y="3048000"/>
                  </a:lnTo>
                  <a:lnTo>
                    <a:pt x="311785" y="3056890"/>
                  </a:lnTo>
                  <a:lnTo>
                    <a:pt x="273685" y="3064510"/>
                  </a:lnTo>
                  <a:lnTo>
                    <a:pt x="234315" y="3070860"/>
                  </a:lnTo>
                  <a:lnTo>
                    <a:pt x="196215" y="3075940"/>
                  </a:lnTo>
                  <a:lnTo>
                    <a:pt x="156845" y="3081020"/>
                  </a:lnTo>
                  <a:lnTo>
                    <a:pt x="117475" y="3084830"/>
                  </a:lnTo>
                  <a:lnTo>
                    <a:pt x="78105" y="3086100"/>
                  </a:lnTo>
                  <a:lnTo>
                    <a:pt x="40005" y="3088640"/>
                  </a:lnTo>
                  <a:lnTo>
                    <a:pt x="635" y="3088640"/>
                  </a:lnTo>
                  <a:lnTo>
                    <a:pt x="0" y="3088640"/>
                  </a:lnTo>
                  <a:lnTo>
                    <a:pt x="0" y="2630156"/>
                  </a:lnTo>
                  <a:lnTo>
                    <a:pt x="635" y="2630170"/>
                  </a:lnTo>
                  <a:lnTo>
                    <a:pt x="57785" y="2627630"/>
                  </a:lnTo>
                  <a:lnTo>
                    <a:pt x="114935" y="2623820"/>
                  </a:lnTo>
                  <a:lnTo>
                    <a:pt x="170815" y="2616200"/>
                  </a:lnTo>
                  <a:lnTo>
                    <a:pt x="226695" y="2606040"/>
                  </a:lnTo>
                  <a:lnTo>
                    <a:pt x="281305" y="2592070"/>
                  </a:lnTo>
                  <a:lnTo>
                    <a:pt x="335915" y="2576830"/>
                  </a:lnTo>
                  <a:lnTo>
                    <a:pt x="390525" y="2557780"/>
                  </a:lnTo>
                  <a:lnTo>
                    <a:pt x="442595" y="2536190"/>
                  </a:lnTo>
                  <a:lnTo>
                    <a:pt x="493395" y="2510790"/>
                  </a:lnTo>
                  <a:lnTo>
                    <a:pt x="544195" y="2484120"/>
                  </a:lnTo>
                  <a:lnTo>
                    <a:pt x="592455" y="2453640"/>
                  </a:lnTo>
                  <a:lnTo>
                    <a:pt x="639445" y="2421890"/>
                  </a:lnTo>
                  <a:lnTo>
                    <a:pt x="683895" y="2387600"/>
                  </a:lnTo>
                  <a:lnTo>
                    <a:pt x="727075" y="2350770"/>
                  </a:lnTo>
                  <a:lnTo>
                    <a:pt x="768985" y="2311400"/>
                  </a:lnTo>
                  <a:lnTo>
                    <a:pt x="807085" y="2270760"/>
                  </a:lnTo>
                  <a:lnTo>
                    <a:pt x="843915" y="2227580"/>
                  </a:lnTo>
                  <a:lnTo>
                    <a:pt x="879475" y="2181860"/>
                  </a:lnTo>
                  <a:lnTo>
                    <a:pt x="911225" y="2134870"/>
                  </a:lnTo>
                  <a:lnTo>
                    <a:pt x="940435" y="2086610"/>
                  </a:lnTo>
                  <a:lnTo>
                    <a:pt x="968375" y="2037080"/>
                  </a:lnTo>
                  <a:lnTo>
                    <a:pt x="992505" y="1985010"/>
                  </a:lnTo>
                  <a:lnTo>
                    <a:pt x="1014095" y="1932940"/>
                  </a:lnTo>
                  <a:lnTo>
                    <a:pt x="1033145" y="1879600"/>
                  </a:lnTo>
                  <a:lnTo>
                    <a:pt x="1049655" y="1824990"/>
                  </a:lnTo>
                  <a:lnTo>
                    <a:pt x="1062355" y="1769110"/>
                  </a:lnTo>
                  <a:lnTo>
                    <a:pt x="1072515" y="1713230"/>
                  </a:lnTo>
                  <a:lnTo>
                    <a:pt x="1080135" y="1657350"/>
                  </a:lnTo>
                  <a:lnTo>
                    <a:pt x="1085215" y="1600200"/>
                  </a:lnTo>
                  <a:lnTo>
                    <a:pt x="1086485" y="1544320"/>
                  </a:lnTo>
                  <a:lnTo>
                    <a:pt x="1083945" y="1488440"/>
                  </a:lnTo>
                  <a:lnTo>
                    <a:pt x="1080135" y="1433830"/>
                  </a:lnTo>
                  <a:lnTo>
                    <a:pt x="1073785" y="1379220"/>
                  </a:lnTo>
                  <a:lnTo>
                    <a:pt x="1063625" y="1325880"/>
                  </a:lnTo>
                  <a:lnTo>
                    <a:pt x="1050925" y="1271270"/>
                  </a:lnTo>
                  <a:lnTo>
                    <a:pt x="1035685" y="1219200"/>
                  </a:lnTo>
                  <a:lnTo>
                    <a:pt x="1019175" y="1167130"/>
                  </a:lnTo>
                  <a:lnTo>
                    <a:pt x="997585" y="1115060"/>
                  </a:lnTo>
                  <a:lnTo>
                    <a:pt x="974725" y="1065530"/>
                  </a:lnTo>
                  <a:lnTo>
                    <a:pt x="949325" y="1017270"/>
                  </a:lnTo>
                  <a:lnTo>
                    <a:pt x="921385" y="969010"/>
                  </a:lnTo>
                  <a:lnTo>
                    <a:pt x="892175" y="923290"/>
                  </a:lnTo>
                  <a:lnTo>
                    <a:pt x="859155" y="878840"/>
                  </a:lnTo>
                  <a:lnTo>
                    <a:pt x="824865" y="836930"/>
                  </a:lnTo>
                  <a:lnTo>
                    <a:pt x="786765" y="795020"/>
                  </a:lnTo>
                  <a:lnTo>
                    <a:pt x="748665" y="756920"/>
                  </a:lnTo>
                  <a:lnTo>
                    <a:pt x="708025" y="720090"/>
                  </a:lnTo>
                  <a:lnTo>
                    <a:pt x="664845" y="684530"/>
                  </a:lnTo>
                  <a:lnTo>
                    <a:pt x="620395" y="652780"/>
                  </a:lnTo>
                  <a:lnTo>
                    <a:pt x="574675" y="622300"/>
                  </a:lnTo>
                  <a:lnTo>
                    <a:pt x="527685" y="594360"/>
                  </a:lnTo>
                  <a:lnTo>
                    <a:pt x="478155" y="568960"/>
                  </a:lnTo>
                  <a:lnTo>
                    <a:pt x="428625" y="546100"/>
                  </a:lnTo>
                  <a:lnTo>
                    <a:pt x="377825" y="525780"/>
                  </a:lnTo>
                  <a:lnTo>
                    <a:pt x="325755" y="508000"/>
                  </a:lnTo>
                  <a:lnTo>
                    <a:pt x="272415" y="492760"/>
                  </a:lnTo>
                  <a:lnTo>
                    <a:pt x="219075" y="480060"/>
                  </a:lnTo>
                  <a:lnTo>
                    <a:pt x="164465" y="469900"/>
                  </a:lnTo>
                  <a:lnTo>
                    <a:pt x="109855" y="463550"/>
                  </a:lnTo>
                  <a:lnTo>
                    <a:pt x="55245" y="459740"/>
                  </a:lnTo>
                  <a:lnTo>
                    <a:pt x="635" y="457200"/>
                  </a:lnTo>
                  <a:lnTo>
                    <a:pt x="0" y="4572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9595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240">
              <a:extLst>
                <a:ext uri="{FF2B5EF4-FFF2-40B4-BE49-F238E27FC236}">
                  <a16:creationId xmlns:a16="http://schemas.microsoft.com/office/drawing/2014/main" id="{FE7DCA1A-E1F6-4C66-8D14-3C89213C86C2}"/>
                </a:ext>
              </a:extLst>
            </p:cNvPr>
            <p:cNvSpPr/>
            <p:nvPr/>
          </p:nvSpPr>
          <p:spPr>
            <a:xfrm>
              <a:off x="26670" y="30480"/>
              <a:ext cx="3088640" cy="3088640"/>
            </a:xfrm>
            <a:custGeom>
              <a:avLst/>
              <a:gdLst/>
              <a:ahLst/>
              <a:cxnLst/>
              <a:rect l="0" t="0" r="0" b="0"/>
              <a:pathLst>
                <a:path w="3088640" h="3088640">
                  <a:moveTo>
                    <a:pt x="0" y="1544320"/>
                  </a:moveTo>
                  <a:lnTo>
                    <a:pt x="0" y="1544320"/>
                  </a:lnTo>
                  <a:lnTo>
                    <a:pt x="1270" y="1504950"/>
                  </a:lnTo>
                  <a:lnTo>
                    <a:pt x="2540" y="1466850"/>
                  </a:lnTo>
                  <a:lnTo>
                    <a:pt x="5080" y="1427480"/>
                  </a:lnTo>
                  <a:lnTo>
                    <a:pt x="8890" y="1388110"/>
                  </a:lnTo>
                  <a:lnTo>
                    <a:pt x="12700" y="1350010"/>
                  </a:lnTo>
                  <a:lnTo>
                    <a:pt x="17780" y="1310640"/>
                  </a:lnTo>
                  <a:lnTo>
                    <a:pt x="24130" y="1272540"/>
                  </a:lnTo>
                  <a:lnTo>
                    <a:pt x="31750" y="1234440"/>
                  </a:lnTo>
                  <a:lnTo>
                    <a:pt x="40640" y="1195070"/>
                  </a:lnTo>
                  <a:lnTo>
                    <a:pt x="49530" y="1156970"/>
                  </a:lnTo>
                  <a:lnTo>
                    <a:pt x="59690" y="1120140"/>
                  </a:lnTo>
                  <a:lnTo>
                    <a:pt x="71120" y="1082040"/>
                  </a:lnTo>
                  <a:lnTo>
                    <a:pt x="83820" y="1045210"/>
                  </a:lnTo>
                  <a:lnTo>
                    <a:pt x="96520" y="1008380"/>
                  </a:lnTo>
                  <a:lnTo>
                    <a:pt x="110490" y="971550"/>
                  </a:lnTo>
                  <a:lnTo>
                    <a:pt x="125730" y="935990"/>
                  </a:lnTo>
                  <a:lnTo>
                    <a:pt x="142240" y="899160"/>
                  </a:lnTo>
                  <a:lnTo>
                    <a:pt x="158750" y="864870"/>
                  </a:lnTo>
                  <a:lnTo>
                    <a:pt x="175260" y="829310"/>
                  </a:lnTo>
                  <a:lnTo>
                    <a:pt x="194310" y="795020"/>
                  </a:lnTo>
                  <a:lnTo>
                    <a:pt x="214630" y="760730"/>
                  </a:lnTo>
                  <a:lnTo>
                    <a:pt x="233680" y="727710"/>
                  </a:lnTo>
                  <a:lnTo>
                    <a:pt x="255270" y="694690"/>
                  </a:lnTo>
                  <a:lnTo>
                    <a:pt x="276860" y="662940"/>
                  </a:lnTo>
                  <a:lnTo>
                    <a:pt x="299720" y="629920"/>
                  </a:lnTo>
                  <a:lnTo>
                    <a:pt x="323850" y="599440"/>
                  </a:lnTo>
                  <a:lnTo>
                    <a:pt x="347980" y="568960"/>
                  </a:lnTo>
                  <a:lnTo>
                    <a:pt x="373380" y="538480"/>
                  </a:lnTo>
                  <a:lnTo>
                    <a:pt x="398780" y="509270"/>
                  </a:lnTo>
                  <a:lnTo>
                    <a:pt x="425450" y="481330"/>
                  </a:lnTo>
                  <a:lnTo>
                    <a:pt x="452120" y="452120"/>
                  </a:lnTo>
                  <a:lnTo>
                    <a:pt x="481330" y="425450"/>
                  </a:lnTo>
                  <a:lnTo>
                    <a:pt x="509270" y="398780"/>
                  </a:lnTo>
                  <a:lnTo>
                    <a:pt x="538480" y="372110"/>
                  </a:lnTo>
                  <a:lnTo>
                    <a:pt x="568960" y="347980"/>
                  </a:lnTo>
                  <a:lnTo>
                    <a:pt x="599440" y="323850"/>
                  </a:lnTo>
                  <a:lnTo>
                    <a:pt x="631190" y="299720"/>
                  </a:lnTo>
                  <a:lnTo>
                    <a:pt x="662940" y="276860"/>
                  </a:lnTo>
                  <a:lnTo>
                    <a:pt x="694690" y="255270"/>
                  </a:lnTo>
                  <a:lnTo>
                    <a:pt x="727710" y="233680"/>
                  </a:lnTo>
                  <a:lnTo>
                    <a:pt x="760730" y="213360"/>
                  </a:lnTo>
                  <a:lnTo>
                    <a:pt x="795020" y="194310"/>
                  </a:lnTo>
                  <a:lnTo>
                    <a:pt x="829310" y="175260"/>
                  </a:lnTo>
                  <a:lnTo>
                    <a:pt x="864870" y="158750"/>
                  </a:lnTo>
                  <a:lnTo>
                    <a:pt x="900430" y="140970"/>
                  </a:lnTo>
                  <a:lnTo>
                    <a:pt x="935990" y="125730"/>
                  </a:lnTo>
                  <a:lnTo>
                    <a:pt x="971550" y="110490"/>
                  </a:lnTo>
                  <a:lnTo>
                    <a:pt x="1008380" y="96520"/>
                  </a:lnTo>
                  <a:lnTo>
                    <a:pt x="1045210" y="83820"/>
                  </a:lnTo>
                  <a:lnTo>
                    <a:pt x="1082040" y="71120"/>
                  </a:lnTo>
                  <a:lnTo>
                    <a:pt x="1120140" y="59690"/>
                  </a:lnTo>
                  <a:lnTo>
                    <a:pt x="1156970" y="49530"/>
                  </a:lnTo>
                  <a:lnTo>
                    <a:pt x="1195070" y="40640"/>
                  </a:lnTo>
                  <a:lnTo>
                    <a:pt x="1234440" y="31750"/>
                  </a:lnTo>
                  <a:lnTo>
                    <a:pt x="1272540" y="24130"/>
                  </a:lnTo>
                  <a:lnTo>
                    <a:pt x="1310640" y="17780"/>
                  </a:lnTo>
                  <a:lnTo>
                    <a:pt x="1350010" y="12700"/>
                  </a:lnTo>
                  <a:lnTo>
                    <a:pt x="1388110" y="7620"/>
                  </a:lnTo>
                  <a:lnTo>
                    <a:pt x="1427480" y="5080"/>
                  </a:lnTo>
                  <a:lnTo>
                    <a:pt x="1466850" y="2540"/>
                  </a:lnTo>
                  <a:lnTo>
                    <a:pt x="1504950" y="0"/>
                  </a:lnTo>
                  <a:lnTo>
                    <a:pt x="1544320" y="0"/>
                  </a:lnTo>
                  <a:lnTo>
                    <a:pt x="1544320" y="0"/>
                  </a:lnTo>
                  <a:lnTo>
                    <a:pt x="1583690" y="0"/>
                  </a:lnTo>
                  <a:lnTo>
                    <a:pt x="1623060" y="2540"/>
                  </a:lnTo>
                  <a:lnTo>
                    <a:pt x="1662430" y="5080"/>
                  </a:lnTo>
                  <a:lnTo>
                    <a:pt x="1700530" y="7620"/>
                  </a:lnTo>
                  <a:lnTo>
                    <a:pt x="1739900" y="12700"/>
                  </a:lnTo>
                  <a:lnTo>
                    <a:pt x="1778000" y="17780"/>
                  </a:lnTo>
                  <a:lnTo>
                    <a:pt x="1817370" y="24130"/>
                  </a:lnTo>
                  <a:lnTo>
                    <a:pt x="1855470" y="31750"/>
                  </a:lnTo>
                  <a:lnTo>
                    <a:pt x="1893570" y="40640"/>
                  </a:lnTo>
                  <a:lnTo>
                    <a:pt x="1931670" y="49530"/>
                  </a:lnTo>
                  <a:lnTo>
                    <a:pt x="1969770" y="59690"/>
                  </a:lnTo>
                  <a:lnTo>
                    <a:pt x="2006600" y="71120"/>
                  </a:lnTo>
                  <a:lnTo>
                    <a:pt x="2043430" y="83820"/>
                  </a:lnTo>
                  <a:lnTo>
                    <a:pt x="2080260" y="96520"/>
                  </a:lnTo>
                  <a:lnTo>
                    <a:pt x="2117090" y="110490"/>
                  </a:lnTo>
                  <a:lnTo>
                    <a:pt x="2153920" y="125730"/>
                  </a:lnTo>
                  <a:lnTo>
                    <a:pt x="2189480" y="140970"/>
                  </a:lnTo>
                  <a:lnTo>
                    <a:pt x="2225040" y="157480"/>
                  </a:lnTo>
                  <a:lnTo>
                    <a:pt x="2259330" y="175260"/>
                  </a:lnTo>
                  <a:lnTo>
                    <a:pt x="2293620" y="194310"/>
                  </a:lnTo>
                  <a:lnTo>
                    <a:pt x="2327910" y="213360"/>
                  </a:lnTo>
                  <a:lnTo>
                    <a:pt x="2360930" y="233680"/>
                  </a:lnTo>
                  <a:lnTo>
                    <a:pt x="2393950" y="255270"/>
                  </a:lnTo>
                  <a:lnTo>
                    <a:pt x="2426970" y="276860"/>
                  </a:lnTo>
                  <a:lnTo>
                    <a:pt x="2458720" y="299720"/>
                  </a:lnTo>
                  <a:lnTo>
                    <a:pt x="2489200" y="322580"/>
                  </a:lnTo>
                  <a:lnTo>
                    <a:pt x="2519680" y="347980"/>
                  </a:lnTo>
                  <a:lnTo>
                    <a:pt x="2550160" y="372110"/>
                  </a:lnTo>
                  <a:lnTo>
                    <a:pt x="2579370" y="398780"/>
                  </a:lnTo>
                  <a:lnTo>
                    <a:pt x="2608580" y="425450"/>
                  </a:lnTo>
                  <a:lnTo>
                    <a:pt x="2636520" y="452120"/>
                  </a:lnTo>
                  <a:lnTo>
                    <a:pt x="2663190" y="480060"/>
                  </a:lnTo>
                  <a:lnTo>
                    <a:pt x="2689860" y="509270"/>
                  </a:lnTo>
                  <a:lnTo>
                    <a:pt x="2716530" y="538480"/>
                  </a:lnTo>
                  <a:lnTo>
                    <a:pt x="2740660" y="568960"/>
                  </a:lnTo>
                  <a:lnTo>
                    <a:pt x="2764790" y="599440"/>
                  </a:lnTo>
                  <a:lnTo>
                    <a:pt x="2788920" y="629920"/>
                  </a:lnTo>
                  <a:lnTo>
                    <a:pt x="2811780" y="661670"/>
                  </a:lnTo>
                  <a:lnTo>
                    <a:pt x="2833370" y="694690"/>
                  </a:lnTo>
                  <a:lnTo>
                    <a:pt x="2854960" y="727710"/>
                  </a:lnTo>
                  <a:lnTo>
                    <a:pt x="2875280" y="760730"/>
                  </a:lnTo>
                  <a:lnTo>
                    <a:pt x="2894330" y="795020"/>
                  </a:lnTo>
                  <a:lnTo>
                    <a:pt x="2913380" y="829310"/>
                  </a:lnTo>
                  <a:lnTo>
                    <a:pt x="2931160" y="863600"/>
                  </a:lnTo>
                  <a:lnTo>
                    <a:pt x="2947670" y="899160"/>
                  </a:lnTo>
                  <a:lnTo>
                    <a:pt x="2962910" y="935990"/>
                  </a:lnTo>
                  <a:lnTo>
                    <a:pt x="2978150" y="971550"/>
                  </a:lnTo>
                  <a:lnTo>
                    <a:pt x="2992120" y="1008380"/>
                  </a:lnTo>
                  <a:lnTo>
                    <a:pt x="3006090" y="1045210"/>
                  </a:lnTo>
                  <a:lnTo>
                    <a:pt x="3017520" y="1082040"/>
                  </a:lnTo>
                  <a:lnTo>
                    <a:pt x="3028950" y="1118870"/>
                  </a:lnTo>
                  <a:lnTo>
                    <a:pt x="3039110" y="1156970"/>
                  </a:lnTo>
                  <a:lnTo>
                    <a:pt x="3049270" y="1195070"/>
                  </a:lnTo>
                  <a:lnTo>
                    <a:pt x="3056890" y="1233170"/>
                  </a:lnTo>
                  <a:lnTo>
                    <a:pt x="3064510" y="1271270"/>
                  </a:lnTo>
                  <a:lnTo>
                    <a:pt x="3070860" y="1310640"/>
                  </a:lnTo>
                  <a:lnTo>
                    <a:pt x="3075940" y="1348740"/>
                  </a:lnTo>
                  <a:lnTo>
                    <a:pt x="3081020" y="1388110"/>
                  </a:lnTo>
                  <a:lnTo>
                    <a:pt x="3084830" y="1426210"/>
                  </a:lnTo>
                  <a:lnTo>
                    <a:pt x="3086100" y="1465580"/>
                  </a:lnTo>
                  <a:lnTo>
                    <a:pt x="3088640" y="1504950"/>
                  </a:lnTo>
                  <a:lnTo>
                    <a:pt x="3088640" y="1544320"/>
                  </a:lnTo>
                  <a:lnTo>
                    <a:pt x="3088640" y="1544320"/>
                  </a:lnTo>
                  <a:lnTo>
                    <a:pt x="3088640" y="1583690"/>
                  </a:lnTo>
                  <a:lnTo>
                    <a:pt x="3086100" y="1621790"/>
                  </a:lnTo>
                  <a:lnTo>
                    <a:pt x="3084830" y="1661160"/>
                  </a:lnTo>
                  <a:lnTo>
                    <a:pt x="3081020" y="1700530"/>
                  </a:lnTo>
                  <a:lnTo>
                    <a:pt x="3075940" y="1739900"/>
                  </a:lnTo>
                  <a:lnTo>
                    <a:pt x="3070860" y="1778000"/>
                  </a:lnTo>
                  <a:lnTo>
                    <a:pt x="3064510" y="1816100"/>
                  </a:lnTo>
                  <a:lnTo>
                    <a:pt x="3056890" y="1855470"/>
                  </a:lnTo>
                  <a:lnTo>
                    <a:pt x="3049270" y="1893570"/>
                  </a:lnTo>
                  <a:lnTo>
                    <a:pt x="3039110" y="1931670"/>
                  </a:lnTo>
                  <a:lnTo>
                    <a:pt x="3028950" y="1968500"/>
                  </a:lnTo>
                  <a:lnTo>
                    <a:pt x="3017520" y="2006600"/>
                  </a:lnTo>
                  <a:lnTo>
                    <a:pt x="3006090" y="2043430"/>
                  </a:lnTo>
                  <a:lnTo>
                    <a:pt x="2992120" y="2080260"/>
                  </a:lnTo>
                  <a:lnTo>
                    <a:pt x="2978150" y="2117090"/>
                  </a:lnTo>
                  <a:lnTo>
                    <a:pt x="2962910" y="2153920"/>
                  </a:lnTo>
                  <a:lnTo>
                    <a:pt x="2947670" y="2189480"/>
                  </a:lnTo>
                  <a:lnTo>
                    <a:pt x="2931160" y="2223770"/>
                  </a:lnTo>
                  <a:lnTo>
                    <a:pt x="2913380" y="2259330"/>
                  </a:lnTo>
                  <a:lnTo>
                    <a:pt x="2894330" y="2293620"/>
                  </a:lnTo>
                  <a:lnTo>
                    <a:pt x="2875280" y="2327910"/>
                  </a:lnTo>
                  <a:lnTo>
                    <a:pt x="2854960" y="2360930"/>
                  </a:lnTo>
                  <a:lnTo>
                    <a:pt x="2833370" y="2393950"/>
                  </a:lnTo>
                  <a:lnTo>
                    <a:pt x="2811780" y="2426970"/>
                  </a:lnTo>
                  <a:lnTo>
                    <a:pt x="2788920" y="2458720"/>
                  </a:lnTo>
                  <a:lnTo>
                    <a:pt x="2764790" y="2489200"/>
                  </a:lnTo>
                  <a:lnTo>
                    <a:pt x="2740660" y="2519680"/>
                  </a:lnTo>
                  <a:lnTo>
                    <a:pt x="2716530" y="2550160"/>
                  </a:lnTo>
                  <a:lnTo>
                    <a:pt x="2689860" y="2579370"/>
                  </a:lnTo>
                  <a:lnTo>
                    <a:pt x="2663190" y="2608580"/>
                  </a:lnTo>
                  <a:lnTo>
                    <a:pt x="2636520" y="2636520"/>
                  </a:lnTo>
                  <a:lnTo>
                    <a:pt x="2608580" y="2663190"/>
                  </a:lnTo>
                  <a:lnTo>
                    <a:pt x="2579370" y="2689860"/>
                  </a:lnTo>
                  <a:lnTo>
                    <a:pt x="2550160" y="2716530"/>
                  </a:lnTo>
                  <a:lnTo>
                    <a:pt x="2519680" y="2740660"/>
                  </a:lnTo>
                  <a:lnTo>
                    <a:pt x="2489200" y="2764790"/>
                  </a:lnTo>
                  <a:lnTo>
                    <a:pt x="2458720" y="2788920"/>
                  </a:lnTo>
                  <a:lnTo>
                    <a:pt x="2426970" y="2811780"/>
                  </a:lnTo>
                  <a:lnTo>
                    <a:pt x="2393950" y="2833370"/>
                  </a:lnTo>
                  <a:lnTo>
                    <a:pt x="2360930" y="2854960"/>
                  </a:lnTo>
                  <a:lnTo>
                    <a:pt x="2327910" y="2875280"/>
                  </a:lnTo>
                  <a:lnTo>
                    <a:pt x="2293620" y="2894330"/>
                  </a:lnTo>
                  <a:lnTo>
                    <a:pt x="2259330" y="2913380"/>
                  </a:lnTo>
                  <a:lnTo>
                    <a:pt x="2223770" y="2931160"/>
                  </a:lnTo>
                  <a:lnTo>
                    <a:pt x="2189480" y="2947670"/>
                  </a:lnTo>
                  <a:lnTo>
                    <a:pt x="2153920" y="2962910"/>
                  </a:lnTo>
                  <a:lnTo>
                    <a:pt x="2117090" y="2978150"/>
                  </a:lnTo>
                  <a:lnTo>
                    <a:pt x="2080260" y="2992120"/>
                  </a:lnTo>
                  <a:lnTo>
                    <a:pt x="2043430" y="3004820"/>
                  </a:lnTo>
                  <a:lnTo>
                    <a:pt x="2006600" y="3017520"/>
                  </a:lnTo>
                  <a:lnTo>
                    <a:pt x="1968500" y="3028950"/>
                  </a:lnTo>
                  <a:lnTo>
                    <a:pt x="1931670" y="3039110"/>
                  </a:lnTo>
                  <a:lnTo>
                    <a:pt x="1893570" y="3048000"/>
                  </a:lnTo>
                  <a:lnTo>
                    <a:pt x="1855470" y="3056890"/>
                  </a:lnTo>
                  <a:lnTo>
                    <a:pt x="1817370" y="3064510"/>
                  </a:lnTo>
                  <a:lnTo>
                    <a:pt x="1778000" y="3070860"/>
                  </a:lnTo>
                  <a:lnTo>
                    <a:pt x="1739900" y="3075940"/>
                  </a:lnTo>
                  <a:lnTo>
                    <a:pt x="1700530" y="3081020"/>
                  </a:lnTo>
                  <a:lnTo>
                    <a:pt x="1661160" y="3084830"/>
                  </a:lnTo>
                  <a:lnTo>
                    <a:pt x="1621790" y="3086100"/>
                  </a:lnTo>
                  <a:lnTo>
                    <a:pt x="1583690" y="3088640"/>
                  </a:lnTo>
                  <a:lnTo>
                    <a:pt x="1544320" y="3088640"/>
                  </a:lnTo>
                  <a:lnTo>
                    <a:pt x="1544320" y="3088640"/>
                  </a:lnTo>
                  <a:lnTo>
                    <a:pt x="1504950" y="3088640"/>
                  </a:lnTo>
                  <a:lnTo>
                    <a:pt x="1465580" y="3086100"/>
                  </a:lnTo>
                  <a:lnTo>
                    <a:pt x="1427480" y="3084830"/>
                  </a:lnTo>
                  <a:lnTo>
                    <a:pt x="1388110" y="3081020"/>
                  </a:lnTo>
                  <a:lnTo>
                    <a:pt x="1348740" y="3075940"/>
                  </a:lnTo>
                  <a:lnTo>
                    <a:pt x="1310640" y="3070860"/>
                  </a:lnTo>
                  <a:lnTo>
                    <a:pt x="1271270" y="3064510"/>
                  </a:lnTo>
                  <a:lnTo>
                    <a:pt x="1233170" y="3056890"/>
                  </a:lnTo>
                  <a:lnTo>
                    <a:pt x="1195070" y="3048000"/>
                  </a:lnTo>
                  <a:lnTo>
                    <a:pt x="1156970" y="3039110"/>
                  </a:lnTo>
                  <a:lnTo>
                    <a:pt x="1118870" y="3028950"/>
                  </a:lnTo>
                  <a:lnTo>
                    <a:pt x="1082040" y="3017520"/>
                  </a:lnTo>
                  <a:lnTo>
                    <a:pt x="1043940" y="3004820"/>
                  </a:lnTo>
                  <a:lnTo>
                    <a:pt x="1008380" y="2992120"/>
                  </a:lnTo>
                  <a:lnTo>
                    <a:pt x="971550" y="2978150"/>
                  </a:lnTo>
                  <a:lnTo>
                    <a:pt x="934720" y="2962910"/>
                  </a:lnTo>
                  <a:lnTo>
                    <a:pt x="899160" y="2947670"/>
                  </a:lnTo>
                  <a:lnTo>
                    <a:pt x="863600" y="2931160"/>
                  </a:lnTo>
                  <a:lnTo>
                    <a:pt x="829310" y="2913380"/>
                  </a:lnTo>
                  <a:lnTo>
                    <a:pt x="795020" y="2894330"/>
                  </a:lnTo>
                  <a:lnTo>
                    <a:pt x="760730" y="2875280"/>
                  </a:lnTo>
                  <a:lnTo>
                    <a:pt x="727710" y="2854960"/>
                  </a:lnTo>
                  <a:lnTo>
                    <a:pt x="694690" y="2833370"/>
                  </a:lnTo>
                  <a:lnTo>
                    <a:pt x="661670" y="2811780"/>
                  </a:lnTo>
                  <a:lnTo>
                    <a:pt x="629920" y="2788920"/>
                  </a:lnTo>
                  <a:lnTo>
                    <a:pt x="599440" y="2764790"/>
                  </a:lnTo>
                  <a:lnTo>
                    <a:pt x="567690" y="2740660"/>
                  </a:lnTo>
                  <a:lnTo>
                    <a:pt x="538480" y="2716530"/>
                  </a:lnTo>
                  <a:lnTo>
                    <a:pt x="509270" y="2689860"/>
                  </a:lnTo>
                  <a:lnTo>
                    <a:pt x="480060" y="2663190"/>
                  </a:lnTo>
                  <a:lnTo>
                    <a:pt x="452120" y="2636520"/>
                  </a:lnTo>
                  <a:lnTo>
                    <a:pt x="425450" y="2608580"/>
                  </a:lnTo>
                  <a:lnTo>
                    <a:pt x="398780" y="2579370"/>
                  </a:lnTo>
                  <a:lnTo>
                    <a:pt x="372110" y="2550160"/>
                  </a:lnTo>
                  <a:lnTo>
                    <a:pt x="346710" y="2519680"/>
                  </a:lnTo>
                  <a:lnTo>
                    <a:pt x="322580" y="2489200"/>
                  </a:lnTo>
                  <a:lnTo>
                    <a:pt x="299720" y="2458720"/>
                  </a:lnTo>
                  <a:lnTo>
                    <a:pt x="276860" y="2426970"/>
                  </a:lnTo>
                  <a:lnTo>
                    <a:pt x="255270" y="2393950"/>
                  </a:lnTo>
                  <a:lnTo>
                    <a:pt x="233680" y="2360930"/>
                  </a:lnTo>
                  <a:lnTo>
                    <a:pt x="213360" y="2327910"/>
                  </a:lnTo>
                  <a:lnTo>
                    <a:pt x="194310" y="2293620"/>
                  </a:lnTo>
                  <a:lnTo>
                    <a:pt x="175260" y="2259330"/>
                  </a:lnTo>
                  <a:lnTo>
                    <a:pt x="157480" y="2223770"/>
                  </a:lnTo>
                  <a:lnTo>
                    <a:pt x="140970" y="2189480"/>
                  </a:lnTo>
                  <a:lnTo>
                    <a:pt x="125730" y="2153920"/>
                  </a:lnTo>
                  <a:lnTo>
                    <a:pt x="110490" y="2117090"/>
                  </a:lnTo>
                  <a:lnTo>
                    <a:pt x="96520" y="2080260"/>
                  </a:lnTo>
                  <a:lnTo>
                    <a:pt x="82550" y="2043430"/>
                  </a:lnTo>
                  <a:lnTo>
                    <a:pt x="71120" y="2006600"/>
                  </a:lnTo>
                  <a:lnTo>
                    <a:pt x="59690" y="1968500"/>
                  </a:lnTo>
                  <a:lnTo>
                    <a:pt x="49530" y="1931670"/>
                  </a:lnTo>
                  <a:lnTo>
                    <a:pt x="39370" y="1893570"/>
                  </a:lnTo>
                  <a:lnTo>
                    <a:pt x="31750" y="1855470"/>
                  </a:lnTo>
                  <a:lnTo>
                    <a:pt x="24130" y="1816100"/>
                  </a:lnTo>
                  <a:lnTo>
                    <a:pt x="17780" y="1778000"/>
                  </a:lnTo>
                  <a:lnTo>
                    <a:pt x="12700" y="1739900"/>
                  </a:lnTo>
                  <a:lnTo>
                    <a:pt x="7620" y="1700530"/>
                  </a:lnTo>
                  <a:lnTo>
                    <a:pt x="3810" y="1661160"/>
                  </a:lnTo>
                  <a:lnTo>
                    <a:pt x="2540" y="1621790"/>
                  </a:lnTo>
                  <a:lnTo>
                    <a:pt x="0" y="1583690"/>
                  </a:lnTo>
                  <a:lnTo>
                    <a:pt x="0" y="1544320"/>
                  </a:lnTo>
                  <a:lnTo>
                    <a:pt x="0" y="154432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241">
              <a:extLst>
                <a:ext uri="{FF2B5EF4-FFF2-40B4-BE49-F238E27FC236}">
                  <a16:creationId xmlns:a16="http://schemas.microsoft.com/office/drawing/2014/main" id="{5393A199-D603-46BB-BE15-BB6DB88D1442}"/>
                </a:ext>
              </a:extLst>
            </p:cNvPr>
            <p:cNvSpPr/>
            <p:nvPr/>
          </p:nvSpPr>
          <p:spPr>
            <a:xfrm>
              <a:off x="483870" y="487680"/>
              <a:ext cx="2172970" cy="2172970"/>
            </a:xfrm>
            <a:custGeom>
              <a:avLst/>
              <a:gdLst/>
              <a:ahLst/>
              <a:cxnLst/>
              <a:rect l="0" t="0" r="0" b="0"/>
              <a:pathLst>
                <a:path w="2172970" h="2172970">
                  <a:moveTo>
                    <a:pt x="1270" y="1087120"/>
                  </a:moveTo>
                  <a:lnTo>
                    <a:pt x="1270" y="1087120"/>
                  </a:lnTo>
                  <a:lnTo>
                    <a:pt x="2540" y="1144270"/>
                  </a:lnTo>
                  <a:lnTo>
                    <a:pt x="7620" y="1200150"/>
                  </a:lnTo>
                  <a:lnTo>
                    <a:pt x="15240" y="1257300"/>
                  </a:lnTo>
                  <a:lnTo>
                    <a:pt x="25400" y="1313180"/>
                  </a:lnTo>
                  <a:lnTo>
                    <a:pt x="38100" y="1367790"/>
                  </a:lnTo>
                  <a:lnTo>
                    <a:pt x="54610" y="1422400"/>
                  </a:lnTo>
                  <a:lnTo>
                    <a:pt x="73660" y="1477010"/>
                  </a:lnTo>
                  <a:lnTo>
                    <a:pt x="95250" y="1529080"/>
                  </a:lnTo>
                  <a:lnTo>
                    <a:pt x="120650" y="1579880"/>
                  </a:lnTo>
                  <a:lnTo>
                    <a:pt x="147320" y="1630680"/>
                  </a:lnTo>
                  <a:lnTo>
                    <a:pt x="176530" y="1678940"/>
                  </a:lnTo>
                  <a:lnTo>
                    <a:pt x="209550" y="1724660"/>
                  </a:lnTo>
                  <a:lnTo>
                    <a:pt x="243840" y="1770380"/>
                  </a:lnTo>
                  <a:lnTo>
                    <a:pt x="280670" y="1813560"/>
                  </a:lnTo>
                  <a:lnTo>
                    <a:pt x="320040" y="1855470"/>
                  </a:lnTo>
                  <a:lnTo>
                    <a:pt x="360680" y="1893570"/>
                  </a:lnTo>
                  <a:lnTo>
                    <a:pt x="403860" y="1930400"/>
                  </a:lnTo>
                  <a:lnTo>
                    <a:pt x="449580" y="1965960"/>
                  </a:lnTo>
                  <a:lnTo>
                    <a:pt x="496570" y="1997710"/>
                  </a:lnTo>
                  <a:lnTo>
                    <a:pt x="544830" y="2026920"/>
                  </a:lnTo>
                  <a:lnTo>
                    <a:pt x="594360" y="2054860"/>
                  </a:lnTo>
                  <a:lnTo>
                    <a:pt x="646430" y="2078990"/>
                  </a:lnTo>
                  <a:lnTo>
                    <a:pt x="698500" y="2100580"/>
                  </a:lnTo>
                  <a:lnTo>
                    <a:pt x="751840" y="2119630"/>
                  </a:lnTo>
                  <a:lnTo>
                    <a:pt x="806450" y="2136140"/>
                  </a:lnTo>
                  <a:lnTo>
                    <a:pt x="861060" y="2148840"/>
                  </a:lnTo>
                  <a:lnTo>
                    <a:pt x="916940" y="2159000"/>
                  </a:lnTo>
                  <a:lnTo>
                    <a:pt x="974090" y="2166620"/>
                  </a:lnTo>
                  <a:lnTo>
                    <a:pt x="1029970" y="2171700"/>
                  </a:lnTo>
                  <a:lnTo>
                    <a:pt x="1087120" y="2172970"/>
                  </a:lnTo>
                  <a:lnTo>
                    <a:pt x="1087120" y="2172970"/>
                  </a:lnTo>
                  <a:lnTo>
                    <a:pt x="1144270" y="2170430"/>
                  </a:lnTo>
                  <a:lnTo>
                    <a:pt x="1201420" y="2166620"/>
                  </a:lnTo>
                  <a:lnTo>
                    <a:pt x="1257300" y="2159000"/>
                  </a:lnTo>
                  <a:lnTo>
                    <a:pt x="1313180" y="2148840"/>
                  </a:lnTo>
                  <a:lnTo>
                    <a:pt x="1367790" y="2134870"/>
                  </a:lnTo>
                  <a:lnTo>
                    <a:pt x="1422400" y="2119630"/>
                  </a:lnTo>
                  <a:lnTo>
                    <a:pt x="1477010" y="2100580"/>
                  </a:lnTo>
                  <a:lnTo>
                    <a:pt x="1529080" y="2078990"/>
                  </a:lnTo>
                  <a:lnTo>
                    <a:pt x="1579880" y="2053590"/>
                  </a:lnTo>
                  <a:lnTo>
                    <a:pt x="1630680" y="2026920"/>
                  </a:lnTo>
                  <a:lnTo>
                    <a:pt x="1678940" y="1996440"/>
                  </a:lnTo>
                  <a:lnTo>
                    <a:pt x="1725930" y="1964690"/>
                  </a:lnTo>
                  <a:lnTo>
                    <a:pt x="1770380" y="1930400"/>
                  </a:lnTo>
                  <a:lnTo>
                    <a:pt x="1813560" y="1893570"/>
                  </a:lnTo>
                  <a:lnTo>
                    <a:pt x="1855470" y="1854200"/>
                  </a:lnTo>
                  <a:lnTo>
                    <a:pt x="1893570" y="1813560"/>
                  </a:lnTo>
                  <a:lnTo>
                    <a:pt x="1930400" y="1770380"/>
                  </a:lnTo>
                  <a:lnTo>
                    <a:pt x="1965960" y="1724660"/>
                  </a:lnTo>
                  <a:lnTo>
                    <a:pt x="1997710" y="1677670"/>
                  </a:lnTo>
                  <a:lnTo>
                    <a:pt x="2026920" y="1629410"/>
                  </a:lnTo>
                  <a:lnTo>
                    <a:pt x="2054860" y="1579880"/>
                  </a:lnTo>
                  <a:lnTo>
                    <a:pt x="2078990" y="1527810"/>
                  </a:lnTo>
                  <a:lnTo>
                    <a:pt x="2100580" y="1475740"/>
                  </a:lnTo>
                  <a:lnTo>
                    <a:pt x="2119630" y="1422400"/>
                  </a:lnTo>
                  <a:lnTo>
                    <a:pt x="2136140" y="1367790"/>
                  </a:lnTo>
                  <a:lnTo>
                    <a:pt x="2148840" y="1311910"/>
                  </a:lnTo>
                  <a:lnTo>
                    <a:pt x="2159000" y="1256030"/>
                  </a:lnTo>
                  <a:lnTo>
                    <a:pt x="2166620" y="1200150"/>
                  </a:lnTo>
                  <a:lnTo>
                    <a:pt x="2171700" y="1143000"/>
                  </a:lnTo>
                  <a:lnTo>
                    <a:pt x="2172970" y="1087120"/>
                  </a:lnTo>
                  <a:lnTo>
                    <a:pt x="2172970" y="1087120"/>
                  </a:lnTo>
                  <a:lnTo>
                    <a:pt x="2170430" y="1031240"/>
                  </a:lnTo>
                  <a:lnTo>
                    <a:pt x="2166620" y="976630"/>
                  </a:lnTo>
                  <a:lnTo>
                    <a:pt x="2160270" y="922020"/>
                  </a:lnTo>
                  <a:lnTo>
                    <a:pt x="2150110" y="868680"/>
                  </a:lnTo>
                  <a:lnTo>
                    <a:pt x="2137410" y="814070"/>
                  </a:lnTo>
                  <a:lnTo>
                    <a:pt x="2122170" y="762000"/>
                  </a:lnTo>
                  <a:lnTo>
                    <a:pt x="2105660" y="709930"/>
                  </a:lnTo>
                  <a:lnTo>
                    <a:pt x="2084070" y="657860"/>
                  </a:lnTo>
                  <a:lnTo>
                    <a:pt x="2061210" y="608330"/>
                  </a:lnTo>
                  <a:lnTo>
                    <a:pt x="2035810" y="560070"/>
                  </a:lnTo>
                  <a:lnTo>
                    <a:pt x="2007870" y="511810"/>
                  </a:lnTo>
                  <a:lnTo>
                    <a:pt x="1978660" y="466090"/>
                  </a:lnTo>
                  <a:lnTo>
                    <a:pt x="1945640" y="421640"/>
                  </a:lnTo>
                  <a:lnTo>
                    <a:pt x="1911350" y="379730"/>
                  </a:lnTo>
                  <a:lnTo>
                    <a:pt x="1873250" y="337820"/>
                  </a:lnTo>
                  <a:lnTo>
                    <a:pt x="1835150" y="299720"/>
                  </a:lnTo>
                  <a:lnTo>
                    <a:pt x="1794510" y="262890"/>
                  </a:lnTo>
                  <a:lnTo>
                    <a:pt x="1751330" y="227330"/>
                  </a:lnTo>
                  <a:lnTo>
                    <a:pt x="1706880" y="195580"/>
                  </a:lnTo>
                  <a:lnTo>
                    <a:pt x="1661160" y="165100"/>
                  </a:lnTo>
                  <a:lnTo>
                    <a:pt x="1614170" y="137160"/>
                  </a:lnTo>
                  <a:lnTo>
                    <a:pt x="1564640" y="111760"/>
                  </a:lnTo>
                  <a:lnTo>
                    <a:pt x="1515110" y="88900"/>
                  </a:lnTo>
                  <a:lnTo>
                    <a:pt x="1464310" y="68580"/>
                  </a:lnTo>
                  <a:lnTo>
                    <a:pt x="1412240" y="50800"/>
                  </a:lnTo>
                  <a:lnTo>
                    <a:pt x="1358900" y="35560"/>
                  </a:lnTo>
                  <a:lnTo>
                    <a:pt x="1305560" y="22860"/>
                  </a:lnTo>
                  <a:lnTo>
                    <a:pt x="1250950" y="12700"/>
                  </a:lnTo>
                  <a:lnTo>
                    <a:pt x="1196340" y="6350"/>
                  </a:lnTo>
                  <a:lnTo>
                    <a:pt x="1141730" y="2540"/>
                  </a:lnTo>
                  <a:lnTo>
                    <a:pt x="1087120" y="0"/>
                  </a:lnTo>
                  <a:lnTo>
                    <a:pt x="1087120" y="0"/>
                  </a:lnTo>
                  <a:lnTo>
                    <a:pt x="1031240" y="2540"/>
                  </a:lnTo>
                  <a:lnTo>
                    <a:pt x="976630" y="6350"/>
                  </a:lnTo>
                  <a:lnTo>
                    <a:pt x="922020" y="12700"/>
                  </a:lnTo>
                  <a:lnTo>
                    <a:pt x="868680" y="22860"/>
                  </a:lnTo>
                  <a:lnTo>
                    <a:pt x="814070" y="35560"/>
                  </a:lnTo>
                  <a:lnTo>
                    <a:pt x="762000" y="50800"/>
                  </a:lnTo>
                  <a:lnTo>
                    <a:pt x="709930" y="67310"/>
                  </a:lnTo>
                  <a:lnTo>
                    <a:pt x="657860" y="88900"/>
                  </a:lnTo>
                  <a:lnTo>
                    <a:pt x="608330" y="111760"/>
                  </a:lnTo>
                  <a:lnTo>
                    <a:pt x="560070" y="137160"/>
                  </a:lnTo>
                  <a:lnTo>
                    <a:pt x="511810" y="165100"/>
                  </a:lnTo>
                  <a:lnTo>
                    <a:pt x="466090" y="194310"/>
                  </a:lnTo>
                  <a:lnTo>
                    <a:pt x="421640" y="227330"/>
                  </a:lnTo>
                  <a:lnTo>
                    <a:pt x="379730" y="261620"/>
                  </a:lnTo>
                  <a:lnTo>
                    <a:pt x="337820" y="299720"/>
                  </a:lnTo>
                  <a:lnTo>
                    <a:pt x="299720" y="337820"/>
                  </a:lnTo>
                  <a:lnTo>
                    <a:pt x="262890" y="378460"/>
                  </a:lnTo>
                  <a:lnTo>
                    <a:pt x="227330" y="421640"/>
                  </a:lnTo>
                  <a:lnTo>
                    <a:pt x="195580" y="466090"/>
                  </a:lnTo>
                  <a:lnTo>
                    <a:pt x="165100" y="511810"/>
                  </a:lnTo>
                  <a:lnTo>
                    <a:pt x="137160" y="558800"/>
                  </a:lnTo>
                  <a:lnTo>
                    <a:pt x="111760" y="608330"/>
                  </a:lnTo>
                  <a:lnTo>
                    <a:pt x="88900" y="657860"/>
                  </a:lnTo>
                  <a:lnTo>
                    <a:pt x="68580" y="708660"/>
                  </a:lnTo>
                  <a:lnTo>
                    <a:pt x="50800" y="760730"/>
                  </a:lnTo>
                  <a:lnTo>
                    <a:pt x="35560" y="814070"/>
                  </a:lnTo>
                  <a:lnTo>
                    <a:pt x="22860" y="867410"/>
                  </a:lnTo>
                  <a:lnTo>
                    <a:pt x="12700" y="922020"/>
                  </a:lnTo>
                  <a:lnTo>
                    <a:pt x="6350" y="976630"/>
                  </a:lnTo>
                  <a:lnTo>
                    <a:pt x="2540" y="1031240"/>
                  </a:lnTo>
                  <a:lnTo>
                    <a:pt x="0" y="1085850"/>
                  </a:lnTo>
                  <a:lnTo>
                    <a:pt x="1270" y="108712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242">
              <a:extLst>
                <a:ext uri="{FF2B5EF4-FFF2-40B4-BE49-F238E27FC236}">
                  <a16:creationId xmlns:a16="http://schemas.microsoft.com/office/drawing/2014/main" id="{1D708E95-30D2-432F-990E-9178B2314EA6}"/>
                </a:ext>
              </a:extLst>
            </p:cNvPr>
            <p:cNvSpPr/>
            <p:nvPr/>
          </p:nvSpPr>
          <p:spPr>
            <a:xfrm>
              <a:off x="5803901" y="3209290"/>
              <a:ext cx="1270" cy="0"/>
            </a:xfrm>
            <a:custGeom>
              <a:avLst/>
              <a:gdLst/>
              <a:ahLst/>
              <a:cxnLst/>
              <a:rect l="0" t="0" r="0" b="0"/>
              <a:pathLst>
                <a:path w="1270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243">
              <a:extLst>
                <a:ext uri="{FF2B5EF4-FFF2-40B4-BE49-F238E27FC236}">
                  <a16:creationId xmlns:a16="http://schemas.microsoft.com/office/drawing/2014/main" id="{C64EB0D2-1C05-47F4-B677-5EFA6EAAFFE6}"/>
                </a:ext>
              </a:extLst>
            </p:cNvPr>
            <p:cNvSpPr/>
            <p:nvPr/>
          </p:nvSpPr>
          <p:spPr>
            <a:xfrm>
              <a:off x="4244340" y="87630"/>
              <a:ext cx="1559560" cy="3121660"/>
            </a:xfrm>
            <a:custGeom>
              <a:avLst/>
              <a:gdLst/>
              <a:ahLst/>
              <a:cxnLst/>
              <a:rect l="0" t="0" r="0" b="0"/>
              <a:pathLst>
                <a:path w="1559560" h="3121660">
                  <a:moveTo>
                    <a:pt x="1559560" y="0"/>
                  </a:moveTo>
                  <a:lnTo>
                    <a:pt x="1521460" y="30480"/>
                  </a:lnTo>
                  <a:lnTo>
                    <a:pt x="1483360" y="60960"/>
                  </a:lnTo>
                  <a:lnTo>
                    <a:pt x="1446530" y="92710"/>
                  </a:lnTo>
                  <a:lnTo>
                    <a:pt x="1409700" y="125730"/>
                  </a:lnTo>
                  <a:lnTo>
                    <a:pt x="1374140" y="158750"/>
                  </a:lnTo>
                  <a:lnTo>
                    <a:pt x="1339850" y="193040"/>
                  </a:lnTo>
                  <a:lnTo>
                    <a:pt x="1305560" y="228600"/>
                  </a:lnTo>
                  <a:lnTo>
                    <a:pt x="1272540" y="265430"/>
                  </a:lnTo>
                  <a:lnTo>
                    <a:pt x="1240790" y="302260"/>
                  </a:lnTo>
                  <a:lnTo>
                    <a:pt x="1209040" y="339090"/>
                  </a:lnTo>
                  <a:lnTo>
                    <a:pt x="1179830" y="378460"/>
                  </a:lnTo>
                  <a:lnTo>
                    <a:pt x="1150620" y="417830"/>
                  </a:lnTo>
                  <a:lnTo>
                    <a:pt x="1122680" y="457200"/>
                  </a:lnTo>
                  <a:lnTo>
                    <a:pt x="1094740" y="497840"/>
                  </a:lnTo>
                  <a:lnTo>
                    <a:pt x="1069340" y="539750"/>
                  </a:lnTo>
                  <a:lnTo>
                    <a:pt x="1043940" y="581660"/>
                  </a:lnTo>
                  <a:lnTo>
                    <a:pt x="1019810" y="623570"/>
                  </a:lnTo>
                  <a:lnTo>
                    <a:pt x="996950" y="666750"/>
                  </a:lnTo>
                  <a:lnTo>
                    <a:pt x="975360" y="709930"/>
                  </a:lnTo>
                  <a:lnTo>
                    <a:pt x="953770" y="754380"/>
                  </a:lnTo>
                  <a:lnTo>
                    <a:pt x="934720" y="800100"/>
                  </a:lnTo>
                  <a:lnTo>
                    <a:pt x="915670" y="844550"/>
                  </a:lnTo>
                  <a:lnTo>
                    <a:pt x="897890" y="890270"/>
                  </a:lnTo>
                  <a:lnTo>
                    <a:pt x="882650" y="935990"/>
                  </a:lnTo>
                  <a:lnTo>
                    <a:pt x="867410" y="982980"/>
                  </a:lnTo>
                  <a:lnTo>
                    <a:pt x="853440" y="1029970"/>
                  </a:lnTo>
                  <a:lnTo>
                    <a:pt x="840740" y="1076960"/>
                  </a:lnTo>
                  <a:lnTo>
                    <a:pt x="829310" y="1125220"/>
                  </a:lnTo>
                  <a:lnTo>
                    <a:pt x="819150" y="1172210"/>
                  </a:lnTo>
                  <a:lnTo>
                    <a:pt x="808990" y="1220470"/>
                  </a:lnTo>
                  <a:lnTo>
                    <a:pt x="801370" y="1268730"/>
                  </a:lnTo>
                  <a:lnTo>
                    <a:pt x="795020" y="1316990"/>
                  </a:lnTo>
                  <a:lnTo>
                    <a:pt x="789940" y="1365250"/>
                  </a:lnTo>
                  <a:lnTo>
                    <a:pt x="784860" y="1414780"/>
                  </a:lnTo>
                  <a:lnTo>
                    <a:pt x="782320" y="1463040"/>
                  </a:lnTo>
                  <a:lnTo>
                    <a:pt x="779780" y="1512570"/>
                  </a:lnTo>
                  <a:lnTo>
                    <a:pt x="779780" y="1610360"/>
                  </a:lnTo>
                  <a:lnTo>
                    <a:pt x="782320" y="1658620"/>
                  </a:lnTo>
                  <a:lnTo>
                    <a:pt x="784860" y="1708150"/>
                  </a:lnTo>
                  <a:lnTo>
                    <a:pt x="789940" y="1756410"/>
                  </a:lnTo>
                  <a:lnTo>
                    <a:pt x="795020" y="1804670"/>
                  </a:lnTo>
                  <a:lnTo>
                    <a:pt x="801370" y="1852930"/>
                  </a:lnTo>
                  <a:lnTo>
                    <a:pt x="808990" y="1901190"/>
                  </a:lnTo>
                  <a:lnTo>
                    <a:pt x="819150" y="1949450"/>
                  </a:lnTo>
                  <a:lnTo>
                    <a:pt x="829310" y="1997710"/>
                  </a:lnTo>
                  <a:lnTo>
                    <a:pt x="840740" y="2044700"/>
                  </a:lnTo>
                  <a:lnTo>
                    <a:pt x="853440" y="2091690"/>
                  </a:lnTo>
                  <a:lnTo>
                    <a:pt x="867410" y="2138680"/>
                  </a:lnTo>
                  <a:lnTo>
                    <a:pt x="882650" y="2185670"/>
                  </a:lnTo>
                  <a:lnTo>
                    <a:pt x="897890" y="2231390"/>
                  </a:lnTo>
                  <a:lnTo>
                    <a:pt x="915670" y="2277110"/>
                  </a:lnTo>
                  <a:lnTo>
                    <a:pt x="934720" y="2322830"/>
                  </a:lnTo>
                  <a:lnTo>
                    <a:pt x="953770" y="2367280"/>
                  </a:lnTo>
                  <a:lnTo>
                    <a:pt x="975360" y="2411730"/>
                  </a:lnTo>
                  <a:lnTo>
                    <a:pt x="996950" y="2454910"/>
                  </a:lnTo>
                  <a:lnTo>
                    <a:pt x="1019810" y="2498090"/>
                  </a:lnTo>
                  <a:lnTo>
                    <a:pt x="1043940" y="2541270"/>
                  </a:lnTo>
                  <a:lnTo>
                    <a:pt x="1069340" y="2583180"/>
                  </a:lnTo>
                  <a:lnTo>
                    <a:pt x="1094740" y="2623820"/>
                  </a:lnTo>
                  <a:lnTo>
                    <a:pt x="1122680" y="2664460"/>
                  </a:lnTo>
                  <a:lnTo>
                    <a:pt x="1150620" y="2705100"/>
                  </a:lnTo>
                  <a:lnTo>
                    <a:pt x="1179830" y="2744470"/>
                  </a:lnTo>
                  <a:lnTo>
                    <a:pt x="1209040" y="2782570"/>
                  </a:lnTo>
                  <a:lnTo>
                    <a:pt x="1240790" y="2820670"/>
                  </a:lnTo>
                  <a:lnTo>
                    <a:pt x="1272540" y="2857500"/>
                  </a:lnTo>
                  <a:lnTo>
                    <a:pt x="1305560" y="2893060"/>
                  </a:lnTo>
                  <a:lnTo>
                    <a:pt x="1339850" y="2928620"/>
                  </a:lnTo>
                  <a:lnTo>
                    <a:pt x="1374140" y="2962910"/>
                  </a:lnTo>
                  <a:lnTo>
                    <a:pt x="1409700" y="2995930"/>
                  </a:lnTo>
                  <a:lnTo>
                    <a:pt x="1446530" y="3028950"/>
                  </a:lnTo>
                  <a:lnTo>
                    <a:pt x="1483360" y="3060700"/>
                  </a:lnTo>
                  <a:lnTo>
                    <a:pt x="1521460" y="3091180"/>
                  </a:lnTo>
                  <a:lnTo>
                    <a:pt x="1559560" y="3121660"/>
                  </a:lnTo>
                  <a:lnTo>
                    <a:pt x="1521460" y="3121660"/>
                  </a:lnTo>
                  <a:lnTo>
                    <a:pt x="1483360" y="3120390"/>
                  </a:lnTo>
                  <a:lnTo>
                    <a:pt x="1443990" y="3117850"/>
                  </a:lnTo>
                  <a:lnTo>
                    <a:pt x="1404620" y="3114040"/>
                  </a:lnTo>
                  <a:lnTo>
                    <a:pt x="1366520" y="3108960"/>
                  </a:lnTo>
                  <a:lnTo>
                    <a:pt x="1328420" y="3103880"/>
                  </a:lnTo>
                  <a:lnTo>
                    <a:pt x="1289050" y="3097530"/>
                  </a:lnTo>
                  <a:lnTo>
                    <a:pt x="1250950" y="3091180"/>
                  </a:lnTo>
                  <a:lnTo>
                    <a:pt x="1212850" y="3082290"/>
                  </a:lnTo>
                  <a:lnTo>
                    <a:pt x="1174750" y="3073400"/>
                  </a:lnTo>
                  <a:lnTo>
                    <a:pt x="1137920" y="3063240"/>
                  </a:lnTo>
                  <a:lnTo>
                    <a:pt x="1099820" y="3051810"/>
                  </a:lnTo>
                  <a:lnTo>
                    <a:pt x="1062990" y="3040380"/>
                  </a:lnTo>
                  <a:lnTo>
                    <a:pt x="1026160" y="3027680"/>
                  </a:lnTo>
                  <a:lnTo>
                    <a:pt x="990600" y="3013710"/>
                  </a:lnTo>
                  <a:lnTo>
                    <a:pt x="953770" y="2999740"/>
                  </a:lnTo>
                  <a:lnTo>
                    <a:pt x="918210" y="2983230"/>
                  </a:lnTo>
                  <a:lnTo>
                    <a:pt x="883920" y="2966720"/>
                  </a:lnTo>
                  <a:lnTo>
                    <a:pt x="848360" y="2950210"/>
                  </a:lnTo>
                  <a:lnTo>
                    <a:pt x="814070" y="2931160"/>
                  </a:lnTo>
                  <a:lnTo>
                    <a:pt x="779780" y="2912110"/>
                  </a:lnTo>
                  <a:lnTo>
                    <a:pt x="746760" y="2893060"/>
                  </a:lnTo>
                  <a:lnTo>
                    <a:pt x="713740" y="2872740"/>
                  </a:lnTo>
                  <a:lnTo>
                    <a:pt x="681990" y="2851150"/>
                  </a:lnTo>
                  <a:lnTo>
                    <a:pt x="650240" y="2828290"/>
                  </a:lnTo>
                  <a:lnTo>
                    <a:pt x="618490" y="2805430"/>
                  </a:lnTo>
                  <a:lnTo>
                    <a:pt x="588010" y="2781300"/>
                  </a:lnTo>
                  <a:lnTo>
                    <a:pt x="557530" y="2757170"/>
                  </a:lnTo>
                  <a:lnTo>
                    <a:pt x="528320" y="2731770"/>
                  </a:lnTo>
                  <a:lnTo>
                    <a:pt x="499110" y="2705100"/>
                  </a:lnTo>
                  <a:lnTo>
                    <a:pt x="471170" y="2678430"/>
                  </a:lnTo>
                  <a:lnTo>
                    <a:pt x="443230" y="2650490"/>
                  </a:lnTo>
                  <a:lnTo>
                    <a:pt x="416560" y="2622550"/>
                  </a:lnTo>
                  <a:lnTo>
                    <a:pt x="391160" y="2594610"/>
                  </a:lnTo>
                  <a:lnTo>
                    <a:pt x="364490" y="2564130"/>
                  </a:lnTo>
                  <a:lnTo>
                    <a:pt x="340360" y="2533650"/>
                  </a:lnTo>
                  <a:lnTo>
                    <a:pt x="316230" y="2503170"/>
                  </a:lnTo>
                  <a:lnTo>
                    <a:pt x="293370" y="2472690"/>
                  </a:lnTo>
                  <a:lnTo>
                    <a:pt x="270510" y="2439670"/>
                  </a:lnTo>
                  <a:lnTo>
                    <a:pt x="250190" y="2407920"/>
                  </a:lnTo>
                  <a:lnTo>
                    <a:pt x="228600" y="2374900"/>
                  </a:lnTo>
                  <a:lnTo>
                    <a:pt x="209550" y="2341880"/>
                  </a:lnTo>
                  <a:lnTo>
                    <a:pt x="190500" y="2307590"/>
                  </a:lnTo>
                  <a:lnTo>
                    <a:pt x="171450" y="2273300"/>
                  </a:lnTo>
                  <a:lnTo>
                    <a:pt x="154940" y="2237740"/>
                  </a:lnTo>
                  <a:lnTo>
                    <a:pt x="138430" y="2203450"/>
                  </a:lnTo>
                  <a:lnTo>
                    <a:pt x="123190" y="2167890"/>
                  </a:lnTo>
                  <a:lnTo>
                    <a:pt x="107950" y="2131060"/>
                  </a:lnTo>
                  <a:lnTo>
                    <a:pt x="93980" y="2095500"/>
                  </a:lnTo>
                  <a:lnTo>
                    <a:pt x="81280" y="2058670"/>
                  </a:lnTo>
                  <a:lnTo>
                    <a:pt x="69850" y="2021840"/>
                  </a:lnTo>
                  <a:lnTo>
                    <a:pt x="58420" y="1983740"/>
                  </a:lnTo>
                  <a:lnTo>
                    <a:pt x="48260" y="1946910"/>
                  </a:lnTo>
                  <a:lnTo>
                    <a:pt x="39370" y="1908810"/>
                  </a:lnTo>
                  <a:lnTo>
                    <a:pt x="30480" y="1870710"/>
                  </a:lnTo>
                  <a:lnTo>
                    <a:pt x="24130" y="1832610"/>
                  </a:lnTo>
                  <a:lnTo>
                    <a:pt x="17780" y="1794510"/>
                  </a:lnTo>
                  <a:lnTo>
                    <a:pt x="12700" y="1755140"/>
                  </a:lnTo>
                  <a:lnTo>
                    <a:pt x="7620" y="1717040"/>
                  </a:lnTo>
                  <a:lnTo>
                    <a:pt x="3810" y="1677670"/>
                  </a:lnTo>
                  <a:lnTo>
                    <a:pt x="1270" y="1639570"/>
                  </a:lnTo>
                  <a:lnTo>
                    <a:pt x="0" y="1600200"/>
                  </a:lnTo>
                  <a:lnTo>
                    <a:pt x="0" y="1522730"/>
                  </a:lnTo>
                  <a:lnTo>
                    <a:pt x="1270" y="1483360"/>
                  </a:lnTo>
                  <a:lnTo>
                    <a:pt x="3810" y="1445260"/>
                  </a:lnTo>
                  <a:lnTo>
                    <a:pt x="7620" y="1405890"/>
                  </a:lnTo>
                  <a:lnTo>
                    <a:pt x="12700" y="1367790"/>
                  </a:lnTo>
                  <a:lnTo>
                    <a:pt x="17780" y="1328420"/>
                  </a:lnTo>
                  <a:lnTo>
                    <a:pt x="24130" y="1290320"/>
                  </a:lnTo>
                  <a:lnTo>
                    <a:pt x="30480" y="1252220"/>
                  </a:lnTo>
                  <a:lnTo>
                    <a:pt x="39370" y="1214120"/>
                  </a:lnTo>
                  <a:lnTo>
                    <a:pt x="48260" y="1176020"/>
                  </a:lnTo>
                  <a:lnTo>
                    <a:pt x="58420" y="1137920"/>
                  </a:lnTo>
                  <a:lnTo>
                    <a:pt x="68580" y="1101090"/>
                  </a:lnTo>
                  <a:lnTo>
                    <a:pt x="81280" y="1064260"/>
                  </a:lnTo>
                  <a:lnTo>
                    <a:pt x="93980" y="1027430"/>
                  </a:lnTo>
                  <a:lnTo>
                    <a:pt x="107950" y="991870"/>
                  </a:lnTo>
                  <a:lnTo>
                    <a:pt x="121920" y="955040"/>
                  </a:lnTo>
                  <a:lnTo>
                    <a:pt x="138430" y="919480"/>
                  </a:lnTo>
                  <a:lnTo>
                    <a:pt x="154940" y="883920"/>
                  </a:lnTo>
                  <a:lnTo>
                    <a:pt x="171450" y="849630"/>
                  </a:lnTo>
                  <a:lnTo>
                    <a:pt x="190500" y="815340"/>
                  </a:lnTo>
                  <a:lnTo>
                    <a:pt x="208280" y="781050"/>
                  </a:lnTo>
                  <a:lnTo>
                    <a:pt x="228600" y="748030"/>
                  </a:lnTo>
                  <a:lnTo>
                    <a:pt x="248920" y="715010"/>
                  </a:lnTo>
                  <a:lnTo>
                    <a:pt x="270510" y="681990"/>
                  </a:lnTo>
                  <a:lnTo>
                    <a:pt x="293370" y="650240"/>
                  </a:lnTo>
                  <a:lnTo>
                    <a:pt x="316230" y="618490"/>
                  </a:lnTo>
                  <a:lnTo>
                    <a:pt x="340360" y="588010"/>
                  </a:lnTo>
                  <a:lnTo>
                    <a:pt x="364490" y="558800"/>
                  </a:lnTo>
                  <a:lnTo>
                    <a:pt x="389890" y="528320"/>
                  </a:lnTo>
                  <a:lnTo>
                    <a:pt x="416560" y="500380"/>
                  </a:lnTo>
                  <a:lnTo>
                    <a:pt x="443230" y="472440"/>
                  </a:lnTo>
                  <a:lnTo>
                    <a:pt x="471170" y="444500"/>
                  </a:lnTo>
                  <a:lnTo>
                    <a:pt x="499110" y="417830"/>
                  </a:lnTo>
                  <a:lnTo>
                    <a:pt x="528320" y="391160"/>
                  </a:lnTo>
                  <a:lnTo>
                    <a:pt x="557530" y="365760"/>
                  </a:lnTo>
                  <a:lnTo>
                    <a:pt x="588010" y="341630"/>
                  </a:lnTo>
                  <a:lnTo>
                    <a:pt x="618490" y="317500"/>
                  </a:lnTo>
                  <a:lnTo>
                    <a:pt x="648970" y="294640"/>
                  </a:lnTo>
                  <a:lnTo>
                    <a:pt x="680720" y="271780"/>
                  </a:lnTo>
                  <a:lnTo>
                    <a:pt x="713740" y="250190"/>
                  </a:lnTo>
                  <a:lnTo>
                    <a:pt x="746760" y="229870"/>
                  </a:lnTo>
                  <a:lnTo>
                    <a:pt x="779780" y="209550"/>
                  </a:lnTo>
                  <a:lnTo>
                    <a:pt x="814070" y="190500"/>
                  </a:lnTo>
                  <a:lnTo>
                    <a:pt x="848360" y="172720"/>
                  </a:lnTo>
                  <a:lnTo>
                    <a:pt x="882650" y="154940"/>
                  </a:lnTo>
                  <a:lnTo>
                    <a:pt x="918210" y="138430"/>
                  </a:lnTo>
                  <a:lnTo>
                    <a:pt x="953770" y="123190"/>
                  </a:lnTo>
                  <a:lnTo>
                    <a:pt x="989330" y="107950"/>
                  </a:lnTo>
                  <a:lnTo>
                    <a:pt x="1026160" y="95250"/>
                  </a:lnTo>
                  <a:lnTo>
                    <a:pt x="1062990" y="82550"/>
                  </a:lnTo>
                  <a:lnTo>
                    <a:pt x="1099820" y="69850"/>
                  </a:lnTo>
                  <a:lnTo>
                    <a:pt x="1137920" y="58420"/>
                  </a:lnTo>
                  <a:lnTo>
                    <a:pt x="1174750" y="48260"/>
                  </a:lnTo>
                  <a:lnTo>
                    <a:pt x="1212850" y="39370"/>
                  </a:lnTo>
                  <a:lnTo>
                    <a:pt x="1250950" y="31750"/>
                  </a:lnTo>
                  <a:lnTo>
                    <a:pt x="1289050" y="24130"/>
                  </a:lnTo>
                  <a:lnTo>
                    <a:pt x="1327150" y="17780"/>
                  </a:lnTo>
                  <a:lnTo>
                    <a:pt x="1366520" y="12700"/>
                  </a:lnTo>
                  <a:lnTo>
                    <a:pt x="1404620" y="8890"/>
                  </a:lnTo>
                  <a:lnTo>
                    <a:pt x="1443990" y="5080"/>
                  </a:lnTo>
                  <a:lnTo>
                    <a:pt x="1482090" y="2540"/>
                  </a:lnTo>
                  <a:lnTo>
                    <a:pt x="1521460" y="1270"/>
                  </a:lnTo>
                  <a:lnTo>
                    <a:pt x="1559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244">
              <a:extLst>
                <a:ext uri="{FF2B5EF4-FFF2-40B4-BE49-F238E27FC236}">
                  <a16:creationId xmlns:a16="http://schemas.microsoft.com/office/drawing/2014/main" id="{F12645CF-162A-4825-AE9D-F5F99673EA6A}"/>
                </a:ext>
              </a:extLst>
            </p:cNvPr>
            <p:cNvSpPr/>
            <p:nvPr/>
          </p:nvSpPr>
          <p:spPr>
            <a:xfrm>
              <a:off x="4244340" y="87630"/>
              <a:ext cx="1560830" cy="3121660"/>
            </a:xfrm>
            <a:custGeom>
              <a:avLst/>
              <a:gdLst/>
              <a:ahLst/>
              <a:cxnLst/>
              <a:rect l="0" t="0" r="0" b="0"/>
              <a:pathLst>
                <a:path w="1560830" h="3121660">
                  <a:moveTo>
                    <a:pt x="1560830" y="3121660"/>
                  </a:moveTo>
                  <a:lnTo>
                    <a:pt x="1560830" y="3121660"/>
                  </a:lnTo>
                  <a:lnTo>
                    <a:pt x="1521460" y="3121660"/>
                  </a:lnTo>
                  <a:lnTo>
                    <a:pt x="1483360" y="3120390"/>
                  </a:lnTo>
                  <a:lnTo>
                    <a:pt x="1443990" y="3117850"/>
                  </a:lnTo>
                  <a:lnTo>
                    <a:pt x="1404620" y="3114040"/>
                  </a:lnTo>
                  <a:lnTo>
                    <a:pt x="1366520" y="3108960"/>
                  </a:lnTo>
                  <a:lnTo>
                    <a:pt x="1328420" y="3103880"/>
                  </a:lnTo>
                  <a:lnTo>
                    <a:pt x="1289050" y="3097530"/>
                  </a:lnTo>
                  <a:lnTo>
                    <a:pt x="1250950" y="3091180"/>
                  </a:lnTo>
                  <a:lnTo>
                    <a:pt x="1212850" y="3082290"/>
                  </a:lnTo>
                  <a:lnTo>
                    <a:pt x="1174750" y="3073400"/>
                  </a:lnTo>
                  <a:lnTo>
                    <a:pt x="1137920" y="3063240"/>
                  </a:lnTo>
                  <a:lnTo>
                    <a:pt x="1099820" y="3051810"/>
                  </a:lnTo>
                  <a:lnTo>
                    <a:pt x="1062990" y="3040380"/>
                  </a:lnTo>
                  <a:lnTo>
                    <a:pt x="1026160" y="3027680"/>
                  </a:lnTo>
                  <a:lnTo>
                    <a:pt x="990600" y="3013710"/>
                  </a:lnTo>
                  <a:lnTo>
                    <a:pt x="953770" y="2999740"/>
                  </a:lnTo>
                  <a:lnTo>
                    <a:pt x="918210" y="2983230"/>
                  </a:lnTo>
                  <a:lnTo>
                    <a:pt x="883920" y="2966720"/>
                  </a:lnTo>
                  <a:lnTo>
                    <a:pt x="848360" y="2950210"/>
                  </a:lnTo>
                  <a:lnTo>
                    <a:pt x="814070" y="2931160"/>
                  </a:lnTo>
                  <a:lnTo>
                    <a:pt x="779780" y="2912110"/>
                  </a:lnTo>
                  <a:lnTo>
                    <a:pt x="746760" y="2893060"/>
                  </a:lnTo>
                  <a:lnTo>
                    <a:pt x="713740" y="2872740"/>
                  </a:lnTo>
                  <a:lnTo>
                    <a:pt x="681990" y="2851150"/>
                  </a:lnTo>
                  <a:lnTo>
                    <a:pt x="650240" y="2828290"/>
                  </a:lnTo>
                  <a:lnTo>
                    <a:pt x="618490" y="2805430"/>
                  </a:lnTo>
                  <a:lnTo>
                    <a:pt x="588010" y="2781300"/>
                  </a:lnTo>
                  <a:lnTo>
                    <a:pt x="557530" y="2757170"/>
                  </a:lnTo>
                  <a:lnTo>
                    <a:pt x="528320" y="2731770"/>
                  </a:lnTo>
                  <a:lnTo>
                    <a:pt x="499110" y="2705100"/>
                  </a:lnTo>
                  <a:lnTo>
                    <a:pt x="471170" y="2678430"/>
                  </a:lnTo>
                  <a:lnTo>
                    <a:pt x="443230" y="2650490"/>
                  </a:lnTo>
                  <a:lnTo>
                    <a:pt x="416560" y="2622550"/>
                  </a:lnTo>
                  <a:lnTo>
                    <a:pt x="391160" y="2594610"/>
                  </a:lnTo>
                  <a:lnTo>
                    <a:pt x="364490" y="2564130"/>
                  </a:lnTo>
                  <a:lnTo>
                    <a:pt x="340360" y="2533650"/>
                  </a:lnTo>
                  <a:lnTo>
                    <a:pt x="316230" y="2503170"/>
                  </a:lnTo>
                  <a:lnTo>
                    <a:pt x="293370" y="2472690"/>
                  </a:lnTo>
                  <a:lnTo>
                    <a:pt x="270510" y="2439670"/>
                  </a:lnTo>
                  <a:lnTo>
                    <a:pt x="250190" y="2407920"/>
                  </a:lnTo>
                  <a:lnTo>
                    <a:pt x="228600" y="2374900"/>
                  </a:lnTo>
                  <a:lnTo>
                    <a:pt x="209550" y="2341880"/>
                  </a:lnTo>
                  <a:lnTo>
                    <a:pt x="190500" y="2307590"/>
                  </a:lnTo>
                  <a:lnTo>
                    <a:pt x="171450" y="2273300"/>
                  </a:lnTo>
                  <a:lnTo>
                    <a:pt x="154940" y="2237740"/>
                  </a:lnTo>
                  <a:lnTo>
                    <a:pt x="138430" y="2203450"/>
                  </a:lnTo>
                  <a:lnTo>
                    <a:pt x="123190" y="2167890"/>
                  </a:lnTo>
                  <a:lnTo>
                    <a:pt x="107950" y="2131060"/>
                  </a:lnTo>
                  <a:lnTo>
                    <a:pt x="93980" y="2095500"/>
                  </a:lnTo>
                  <a:lnTo>
                    <a:pt x="81280" y="2058670"/>
                  </a:lnTo>
                  <a:lnTo>
                    <a:pt x="69850" y="2021840"/>
                  </a:lnTo>
                  <a:lnTo>
                    <a:pt x="58420" y="1983740"/>
                  </a:lnTo>
                  <a:lnTo>
                    <a:pt x="48260" y="1946910"/>
                  </a:lnTo>
                  <a:lnTo>
                    <a:pt x="39370" y="1908810"/>
                  </a:lnTo>
                  <a:lnTo>
                    <a:pt x="30480" y="1870710"/>
                  </a:lnTo>
                  <a:lnTo>
                    <a:pt x="24130" y="1832610"/>
                  </a:lnTo>
                  <a:lnTo>
                    <a:pt x="17780" y="1794510"/>
                  </a:lnTo>
                  <a:lnTo>
                    <a:pt x="12700" y="1755140"/>
                  </a:lnTo>
                  <a:lnTo>
                    <a:pt x="7620" y="1717040"/>
                  </a:lnTo>
                  <a:lnTo>
                    <a:pt x="3810" y="1677670"/>
                  </a:lnTo>
                  <a:lnTo>
                    <a:pt x="1270" y="1639570"/>
                  </a:lnTo>
                  <a:lnTo>
                    <a:pt x="0" y="1600200"/>
                  </a:lnTo>
                  <a:lnTo>
                    <a:pt x="0" y="1522730"/>
                  </a:lnTo>
                  <a:lnTo>
                    <a:pt x="1270" y="1483360"/>
                  </a:lnTo>
                  <a:lnTo>
                    <a:pt x="3810" y="1445260"/>
                  </a:lnTo>
                  <a:lnTo>
                    <a:pt x="7620" y="1405890"/>
                  </a:lnTo>
                  <a:lnTo>
                    <a:pt x="12700" y="1367790"/>
                  </a:lnTo>
                  <a:lnTo>
                    <a:pt x="17780" y="1328420"/>
                  </a:lnTo>
                  <a:lnTo>
                    <a:pt x="24130" y="1290320"/>
                  </a:lnTo>
                  <a:lnTo>
                    <a:pt x="30480" y="1252220"/>
                  </a:lnTo>
                  <a:lnTo>
                    <a:pt x="39370" y="1214120"/>
                  </a:lnTo>
                  <a:lnTo>
                    <a:pt x="48260" y="1176020"/>
                  </a:lnTo>
                  <a:lnTo>
                    <a:pt x="58420" y="1137920"/>
                  </a:lnTo>
                  <a:lnTo>
                    <a:pt x="68580" y="1101090"/>
                  </a:lnTo>
                  <a:lnTo>
                    <a:pt x="81280" y="1064260"/>
                  </a:lnTo>
                  <a:lnTo>
                    <a:pt x="93980" y="1027430"/>
                  </a:lnTo>
                  <a:lnTo>
                    <a:pt x="107950" y="991870"/>
                  </a:lnTo>
                  <a:lnTo>
                    <a:pt x="121920" y="955040"/>
                  </a:lnTo>
                  <a:lnTo>
                    <a:pt x="138430" y="919480"/>
                  </a:lnTo>
                  <a:lnTo>
                    <a:pt x="154940" y="883920"/>
                  </a:lnTo>
                  <a:lnTo>
                    <a:pt x="171450" y="849630"/>
                  </a:lnTo>
                  <a:lnTo>
                    <a:pt x="190500" y="815340"/>
                  </a:lnTo>
                  <a:lnTo>
                    <a:pt x="208280" y="781050"/>
                  </a:lnTo>
                  <a:lnTo>
                    <a:pt x="228600" y="748030"/>
                  </a:lnTo>
                  <a:lnTo>
                    <a:pt x="248920" y="715010"/>
                  </a:lnTo>
                  <a:lnTo>
                    <a:pt x="270510" y="681990"/>
                  </a:lnTo>
                  <a:lnTo>
                    <a:pt x="293370" y="650240"/>
                  </a:lnTo>
                  <a:lnTo>
                    <a:pt x="316230" y="618490"/>
                  </a:lnTo>
                  <a:lnTo>
                    <a:pt x="340360" y="588010"/>
                  </a:lnTo>
                  <a:lnTo>
                    <a:pt x="364490" y="558800"/>
                  </a:lnTo>
                  <a:lnTo>
                    <a:pt x="389890" y="528320"/>
                  </a:lnTo>
                  <a:lnTo>
                    <a:pt x="416560" y="500380"/>
                  </a:lnTo>
                  <a:lnTo>
                    <a:pt x="443230" y="472440"/>
                  </a:lnTo>
                  <a:lnTo>
                    <a:pt x="471170" y="444500"/>
                  </a:lnTo>
                  <a:lnTo>
                    <a:pt x="499110" y="417830"/>
                  </a:lnTo>
                  <a:lnTo>
                    <a:pt x="528320" y="391160"/>
                  </a:lnTo>
                  <a:lnTo>
                    <a:pt x="557530" y="365760"/>
                  </a:lnTo>
                  <a:lnTo>
                    <a:pt x="588010" y="341630"/>
                  </a:lnTo>
                  <a:lnTo>
                    <a:pt x="618490" y="317500"/>
                  </a:lnTo>
                  <a:lnTo>
                    <a:pt x="648970" y="294640"/>
                  </a:lnTo>
                  <a:lnTo>
                    <a:pt x="680720" y="271780"/>
                  </a:lnTo>
                  <a:lnTo>
                    <a:pt x="713740" y="250190"/>
                  </a:lnTo>
                  <a:lnTo>
                    <a:pt x="746760" y="229870"/>
                  </a:lnTo>
                  <a:lnTo>
                    <a:pt x="779780" y="209550"/>
                  </a:lnTo>
                  <a:lnTo>
                    <a:pt x="814070" y="190500"/>
                  </a:lnTo>
                  <a:lnTo>
                    <a:pt x="848360" y="172720"/>
                  </a:lnTo>
                  <a:lnTo>
                    <a:pt x="882650" y="154940"/>
                  </a:lnTo>
                  <a:lnTo>
                    <a:pt x="918210" y="138430"/>
                  </a:lnTo>
                  <a:lnTo>
                    <a:pt x="953770" y="123190"/>
                  </a:lnTo>
                  <a:lnTo>
                    <a:pt x="989330" y="107950"/>
                  </a:lnTo>
                  <a:lnTo>
                    <a:pt x="1026160" y="95250"/>
                  </a:lnTo>
                  <a:lnTo>
                    <a:pt x="1062990" y="82550"/>
                  </a:lnTo>
                  <a:lnTo>
                    <a:pt x="1099820" y="69850"/>
                  </a:lnTo>
                  <a:lnTo>
                    <a:pt x="1137920" y="58420"/>
                  </a:lnTo>
                  <a:lnTo>
                    <a:pt x="1174750" y="48260"/>
                  </a:lnTo>
                  <a:lnTo>
                    <a:pt x="1212850" y="39370"/>
                  </a:lnTo>
                  <a:lnTo>
                    <a:pt x="1250950" y="31750"/>
                  </a:lnTo>
                  <a:lnTo>
                    <a:pt x="1289050" y="24130"/>
                  </a:lnTo>
                  <a:lnTo>
                    <a:pt x="1327150" y="17780"/>
                  </a:lnTo>
                  <a:lnTo>
                    <a:pt x="1366520" y="12700"/>
                  </a:lnTo>
                  <a:lnTo>
                    <a:pt x="1404620" y="8890"/>
                  </a:lnTo>
                  <a:lnTo>
                    <a:pt x="1443990" y="5080"/>
                  </a:lnTo>
                  <a:lnTo>
                    <a:pt x="1482090" y="2540"/>
                  </a:lnTo>
                  <a:lnTo>
                    <a:pt x="1521460" y="1270"/>
                  </a:lnTo>
                  <a:lnTo>
                    <a:pt x="1559560" y="0"/>
                  </a:lnTo>
                  <a:lnTo>
                    <a:pt x="1559560" y="0"/>
                  </a:lnTo>
                  <a:lnTo>
                    <a:pt x="1521460" y="30480"/>
                  </a:lnTo>
                  <a:lnTo>
                    <a:pt x="1483360" y="60960"/>
                  </a:lnTo>
                  <a:lnTo>
                    <a:pt x="1446530" y="92710"/>
                  </a:lnTo>
                  <a:lnTo>
                    <a:pt x="1409700" y="125730"/>
                  </a:lnTo>
                  <a:lnTo>
                    <a:pt x="1374140" y="158750"/>
                  </a:lnTo>
                  <a:lnTo>
                    <a:pt x="1339850" y="193040"/>
                  </a:lnTo>
                  <a:lnTo>
                    <a:pt x="1305560" y="228600"/>
                  </a:lnTo>
                  <a:lnTo>
                    <a:pt x="1272540" y="265430"/>
                  </a:lnTo>
                  <a:lnTo>
                    <a:pt x="1240790" y="302260"/>
                  </a:lnTo>
                  <a:lnTo>
                    <a:pt x="1209040" y="339090"/>
                  </a:lnTo>
                  <a:lnTo>
                    <a:pt x="1179830" y="378460"/>
                  </a:lnTo>
                  <a:lnTo>
                    <a:pt x="1150620" y="417830"/>
                  </a:lnTo>
                  <a:lnTo>
                    <a:pt x="1122680" y="457200"/>
                  </a:lnTo>
                  <a:lnTo>
                    <a:pt x="1094740" y="497840"/>
                  </a:lnTo>
                  <a:lnTo>
                    <a:pt x="1069340" y="539750"/>
                  </a:lnTo>
                  <a:lnTo>
                    <a:pt x="1043940" y="581660"/>
                  </a:lnTo>
                  <a:lnTo>
                    <a:pt x="1019810" y="623570"/>
                  </a:lnTo>
                  <a:lnTo>
                    <a:pt x="996950" y="666750"/>
                  </a:lnTo>
                  <a:lnTo>
                    <a:pt x="975360" y="709930"/>
                  </a:lnTo>
                  <a:lnTo>
                    <a:pt x="953770" y="754380"/>
                  </a:lnTo>
                  <a:lnTo>
                    <a:pt x="934720" y="800100"/>
                  </a:lnTo>
                  <a:lnTo>
                    <a:pt x="915670" y="844550"/>
                  </a:lnTo>
                  <a:lnTo>
                    <a:pt x="897890" y="890270"/>
                  </a:lnTo>
                  <a:lnTo>
                    <a:pt x="882650" y="935990"/>
                  </a:lnTo>
                  <a:lnTo>
                    <a:pt x="867410" y="982980"/>
                  </a:lnTo>
                  <a:lnTo>
                    <a:pt x="853440" y="1029970"/>
                  </a:lnTo>
                  <a:lnTo>
                    <a:pt x="840740" y="1076960"/>
                  </a:lnTo>
                  <a:lnTo>
                    <a:pt x="829310" y="1125220"/>
                  </a:lnTo>
                  <a:lnTo>
                    <a:pt x="819150" y="1172210"/>
                  </a:lnTo>
                  <a:lnTo>
                    <a:pt x="808990" y="1220470"/>
                  </a:lnTo>
                  <a:lnTo>
                    <a:pt x="801370" y="1268730"/>
                  </a:lnTo>
                  <a:lnTo>
                    <a:pt x="795020" y="1316990"/>
                  </a:lnTo>
                  <a:lnTo>
                    <a:pt x="789940" y="1365250"/>
                  </a:lnTo>
                  <a:lnTo>
                    <a:pt x="784860" y="1414780"/>
                  </a:lnTo>
                  <a:lnTo>
                    <a:pt x="782320" y="1463040"/>
                  </a:lnTo>
                  <a:lnTo>
                    <a:pt x="779780" y="1512570"/>
                  </a:lnTo>
                  <a:lnTo>
                    <a:pt x="779780" y="1610360"/>
                  </a:lnTo>
                  <a:lnTo>
                    <a:pt x="782320" y="1658620"/>
                  </a:lnTo>
                  <a:lnTo>
                    <a:pt x="784860" y="1708150"/>
                  </a:lnTo>
                  <a:lnTo>
                    <a:pt x="789940" y="1756410"/>
                  </a:lnTo>
                  <a:lnTo>
                    <a:pt x="795020" y="1804670"/>
                  </a:lnTo>
                  <a:lnTo>
                    <a:pt x="801370" y="1852930"/>
                  </a:lnTo>
                  <a:lnTo>
                    <a:pt x="808990" y="1901190"/>
                  </a:lnTo>
                  <a:lnTo>
                    <a:pt x="819150" y="1949450"/>
                  </a:lnTo>
                  <a:lnTo>
                    <a:pt x="829310" y="1997710"/>
                  </a:lnTo>
                  <a:lnTo>
                    <a:pt x="840740" y="2044700"/>
                  </a:lnTo>
                  <a:lnTo>
                    <a:pt x="853440" y="2091690"/>
                  </a:lnTo>
                  <a:lnTo>
                    <a:pt x="867410" y="2138680"/>
                  </a:lnTo>
                  <a:lnTo>
                    <a:pt x="882650" y="2185670"/>
                  </a:lnTo>
                  <a:lnTo>
                    <a:pt x="897890" y="2231390"/>
                  </a:lnTo>
                  <a:lnTo>
                    <a:pt x="915670" y="2277110"/>
                  </a:lnTo>
                  <a:lnTo>
                    <a:pt x="934720" y="2322830"/>
                  </a:lnTo>
                  <a:lnTo>
                    <a:pt x="953770" y="2367280"/>
                  </a:lnTo>
                  <a:lnTo>
                    <a:pt x="975360" y="2411730"/>
                  </a:lnTo>
                  <a:lnTo>
                    <a:pt x="996950" y="2454910"/>
                  </a:lnTo>
                  <a:lnTo>
                    <a:pt x="1019810" y="2498090"/>
                  </a:lnTo>
                  <a:lnTo>
                    <a:pt x="1043940" y="2541270"/>
                  </a:lnTo>
                  <a:lnTo>
                    <a:pt x="1069340" y="2583180"/>
                  </a:lnTo>
                  <a:lnTo>
                    <a:pt x="1094740" y="2623820"/>
                  </a:lnTo>
                  <a:lnTo>
                    <a:pt x="1122680" y="2664460"/>
                  </a:lnTo>
                  <a:lnTo>
                    <a:pt x="1150620" y="2705100"/>
                  </a:lnTo>
                  <a:lnTo>
                    <a:pt x="1179830" y="2744470"/>
                  </a:lnTo>
                  <a:lnTo>
                    <a:pt x="1209040" y="2782570"/>
                  </a:lnTo>
                  <a:lnTo>
                    <a:pt x="1240790" y="2820670"/>
                  </a:lnTo>
                  <a:lnTo>
                    <a:pt x="1272540" y="2857500"/>
                  </a:lnTo>
                  <a:lnTo>
                    <a:pt x="1305560" y="2893060"/>
                  </a:lnTo>
                  <a:lnTo>
                    <a:pt x="1339850" y="2928620"/>
                  </a:lnTo>
                  <a:lnTo>
                    <a:pt x="1374140" y="2962910"/>
                  </a:lnTo>
                  <a:lnTo>
                    <a:pt x="1409700" y="2995930"/>
                  </a:lnTo>
                  <a:lnTo>
                    <a:pt x="1446530" y="3028950"/>
                  </a:lnTo>
                  <a:lnTo>
                    <a:pt x="1483360" y="3060700"/>
                  </a:lnTo>
                  <a:lnTo>
                    <a:pt x="1521460" y="3091180"/>
                  </a:lnTo>
                  <a:lnTo>
                    <a:pt x="1559560" y="3121660"/>
                  </a:lnTo>
                  <a:lnTo>
                    <a:pt x="1560830" y="312166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245">
              <a:extLst>
                <a:ext uri="{FF2B5EF4-FFF2-40B4-BE49-F238E27FC236}">
                  <a16:creationId xmlns:a16="http://schemas.microsoft.com/office/drawing/2014/main" id="{46FE8F59-1E96-48F5-8A0D-FAA04A5F06F4}"/>
                </a:ext>
              </a:extLst>
            </p:cNvPr>
            <p:cNvSpPr/>
            <p:nvPr/>
          </p:nvSpPr>
          <p:spPr>
            <a:xfrm>
              <a:off x="5803901" y="3186430"/>
              <a:ext cx="1270" cy="0"/>
            </a:xfrm>
            <a:custGeom>
              <a:avLst/>
              <a:gdLst/>
              <a:ahLst/>
              <a:cxnLst/>
              <a:rect l="0" t="0" r="0" b="0"/>
              <a:pathLst>
                <a:path w="1270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9595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246">
              <a:extLst>
                <a:ext uri="{FF2B5EF4-FFF2-40B4-BE49-F238E27FC236}">
                  <a16:creationId xmlns:a16="http://schemas.microsoft.com/office/drawing/2014/main" id="{CABFB4CF-78AC-40C0-BA6D-E937D52263F8}"/>
                </a:ext>
              </a:extLst>
            </p:cNvPr>
            <p:cNvSpPr/>
            <p:nvPr/>
          </p:nvSpPr>
          <p:spPr>
            <a:xfrm>
              <a:off x="4244340" y="64770"/>
              <a:ext cx="1559560" cy="3121660"/>
            </a:xfrm>
            <a:custGeom>
              <a:avLst/>
              <a:gdLst/>
              <a:ahLst/>
              <a:cxnLst/>
              <a:rect l="0" t="0" r="0" b="0"/>
              <a:pathLst>
                <a:path w="1559560" h="3121660">
                  <a:moveTo>
                    <a:pt x="1559560" y="0"/>
                  </a:moveTo>
                  <a:lnTo>
                    <a:pt x="1521460" y="30480"/>
                  </a:lnTo>
                  <a:lnTo>
                    <a:pt x="1483360" y="60960"/>
                  </a:lnTo>
                  <a:lnTo>
                    <a:pt x="1446530" y="92710"/>
                  </a:lnTo>
                  <a:lnTo>
                    <a:pt x="1409700" y="125730"/>
                  </a:lnTo>
                  <a:lnTo>
                    <a:pt x="1374140" y="158750"/>
                  </a:lnTo>
                  <a:lnTo>
                    <a:pt x="1339850" y="193040"/>
                  </a:lnTo>
                  <a:lnTo>
                    <a:pt x="1305560" y="228600"/>
                  </a:lnTo>
                  <a:lnTo>
                    <a:pt x="1272540" y="264160"/>
                  </a:lnTo>
                  <a:lnTo>
                    <a:pt x="1240790" y="302260"/>
                  </a:lnTo>
                  <a:lnTo>
                    <a:pt x="1209040" y="339090"/>
                  </a:lnTo>
                  <a:lnTo>
                    <a:pt x="1179830" y="378460"/>
                  </a:lnTo>
                  <a:lnTo>
                    <a:pt x="1150620" y="417830"/>
                  </a:lnTo>
                  <a:lnTo>
                    <a:pt x="1122680" y="457200"/>
                  </a:lnTo>
                  <a:lnTo>
                    <a:pt x="1094740" y="497840"/>
                  </a:lnTo>
                  <a:lnTo>
                    <a:pt x="1069340" y="538480"/>
                  </a:lnTo>
                  <a:lnTo>
                    <a:pt x="1043940" y="581660"/>
                  </a:lnTo>
                  <a:lnTo>
                    <a:pt x="1019810" y="623570"/>
                  </a:lnTo>
                  <a:lnTo>
                    <a:pt x="996950" y="666750"/>
                  </a:lnTo>
                  <a:lnTo>
                    <a:pt x="975360" y="709930"/>
                  </a:lnTo>
                  <a:lnTo>
                    <a:pt x="953770" y="754380"/>
                  </a:lnTo>
                  <a:lnTo>
                    <a:pt x="934720" y="800100"/>
                  </a:lnTo>
                  <a:lnTo>
                    <a:pt x="915670" y="844550"/>
                  </a:lnTo>
                  <a:lnTo>
                    <a:pt x="897890" y="890270"/>
                  </a:lnTo>
                  <a:lnTo>
                    <a:pt x="882650" y="935990"/>
                  </a:lnTo>
                  <a:lnTo>
                    <a:pt x="867410" y="982980"/>
                  </a:lnTo>
                  <a:lnTo>
                    <a:pt x="853440" y="1029970"/>
                  </a:lnTo>
                  <a:lnTo>
                    <a:pt x="840740" y="1076960"/>
                  </a:lnTo>
                  <a:lnTo>
                    <a:pt x="829310" y="1125220"/>
                  </a:lnTo>
                  <a:lnTo>
                    <a:pt x="819150" y="1172210"/>
                  </a:lnTo>
                  <a:lnTo>
                    <a:pt x="808990" y="1220470"/>
                  </a:lnTo>
                  <a:lnTo>
                    <a:pt x="801370" y="1268730"/>
                  </a:lnTo>
                  <a:lnTo>
                    <a:pt x="795020" y="1316990"/>
                  </a:lnTo>
                  <a:lnTo>
                    <a:pt x="789940" y="1365250"/>
                  </a:lnTo>
                  <a:lnTo>
                    <a:pt x="784860" y="1414780"/>
                  </a:lnTo>
                  <a:lnTo>
                    <a:pt x="782320" y="1463040"/>
                  </a:lnTo>
                  <a:lnTo>
                    <a:pt x="779780" y="1512570"/>
                  </a:lnTo>
                  <a:lnTo>
                    <a:pt x="779780" y="1609090"/>
                  </a:lnTo>
                  <a:lnTo>
                    <a:pt x="782320" y="1658620"/>
                  </a:lnTo>
                  <a:lnTo>
                    <a:pt x="784860" y="1708150"/>
                  </a:lnTo>
                  <a:lnTo>
                    <a:pt x="789940" y="1756410"/>
                  </a:lnTo>
                  <a:lnTo>
                    <a:pt x="795020" y="1804670"/>
                  </a:lnTo>
                  <a:lnTo>
                    <a:pt x="801370" y="1852930"/>
                  </a:lnTo>
                  <a:lnTo>
                    <a:pt x="808990" y="1901190"/>
                  </a:lnTo>
                  <a:lnTo>
                    <a:pt x="819150" y="1949450"/>
                  </a:lnTo>
                  <a:lnTo>
                    <a:pt x="829310" y="1996440"/>
                  </a:lnTo>
                  <a:lnTo>
                    <a:pt x="840740" y="2044700"/>
                  </a:lnTo>
                  <a:lnTo>
                    <a:pt x="853440" y="2091690"/>
                  </a:lnTo>
                  <a:lnTo>
                    <a:pt x="867410" y="2138680"/>
                  </a:lnTo>
                  <a:lnTo>
                    <a:pt x="882650" y="2185670"/>
                  </a:lnTo>
                  <a:lnTo>
                    <a:pt x="897890" y="2231390"/>
                  </a:lnTo>
                  <a:lnTo>
                    <a:pt x="915670" y="2277110"/>
                  </a:lnTo>
                  <a:lnTo>
                    <a:pt x="934720" y="2322830"/>
                  </a:lnTo>
                  <a:lnTo>
                    <a:pt x="953770" y="2367280"/>
                  </a:lnTo>
                  <a:lnTo>
                    <a:pt x="975360" y="2411730"/>
                  </a:lnTo>
                  <a:lnTo>
                    <a:pt x="996950" y="2454910"/>
                  </a:lnTo>
                  <a:lnTo>
                    <a:pt x="1019810" y="2498090"/>
                  </a:lnTo>
                  <a:lnTo>
                    <a:pt x="1043940" y="2540000"/>
                  </a:lnTo>
                  <a:lnTo>
                    <a:pt x="1069340" y="2583180"/>
                  </a:lnTo>
                  <a:lnTo>
                    <a:pt x="1094740" y="2623820"/>
                  </a:lnTo>
                  <a:lnTo>
                    <a:pt x="1122680" y="2664460"/>
                  </a:lnTo>
                  <a:lnTo>
                    <a:pt x="1150620" y="2705100"/>
                  </a:lnTo>
                  <a:lnTo>
                    <a:pt x="1179830" y="2744470"/>
                  </a:lnTo>
                  <a:lnTo>
                    <a:pt x="1209040" y="2782570"/>
                  </a:lnTo>
                  <a:lnTo>
                    <a:pt x="1240790" y="2819400"/>
                  </a:lnTo>
                  <a:lnTo>
                    <a:pt x="1272540" y="2857500"/>
                  </a:lnTo>
                  <a:lnTo>
                    <a:pt x="1305560" y="2893060"/>
                  </a:lnTo>
                  <a:lnTo>
                    <a:pt x="1339850" y="2928620"/>
                  </a:lnTo>
                  <a:lnTo>
                    <a:pt x="1374140" y="2962910"/>
                  </a:lnTo>
                  <a:lnTo>
                    <a:pt x="1409700" y="2995930"/>
                  </a:lnTo>
                  <a:lnTo>
                    <a:pt x="1446530" y="3028950"/>
                  </a:lnTo>
                  <a:lnTo>
                    <a:pt x="1483360" y="3060700"/>
                  </a:lnTo>
                  <a:lnTo>
                    <a:pt x="1521460" y="3091180"/>
                  </a:lnTo>
                  <a:lnTo>
                    <a:pt x="1559560" y="3121660"/>
                  </a:lnTo>
                  <a:lnTo>
                    <a:pt x="1521460" y="3121660"/>
                  </a:lnTo>
                  <a:lnTo>
                    <a:pt x="1483360" y="3120390"/>
                  </a:lnTo>
                  <a:lnTo>
                    <a:pt x="1443990" y="3117850"/>
                  </a:lnTo>
                  <a:lnTo>
                    <a:pt x="1404620" y="3114040"/>
                  </a:lnTo>
                  <a:lnTo>
                    <a:pt x="1366520" y="3108960"/>
                  </a:lnTo>
                  <a:lnTo>
                    <a:pt x="1328420" y="3103880"/>
                  </a:lnTo>
                  <a:lnTo>
                    <a:pt x="1289050" y="3097530"/>
                  </a:lnTo>
                  <a:lnTo>
                    <a:pt x="1250950" y="3091180"/>
                  </a:lnTo>
                  <a:lnTo>
                    <a:pt x="1212850" y="3082290"/>
                  </a:lnTo>
                  <a:lnTo>
                    <a:pt x="1174750" y="3073400"/>
                  </a:lnTo>
                  <a:lnTo>
                    <a:pt x="1137920" y="3063240"/>
                  </a:lnTo>
                  <a:lnTo>
                    <a:pt x="1099820" y="3051810"/>
                  </a:lnTo>
                  <a:lnTo>
                    <a:pt x="1062990" y="3040380"/>
                  </a:lnTo>
                  <a:lnTo>
                    <a:pt x="1026160" y="3027680"/>
                  </a:lnTo>
                  <a:lnTo>
                    <a:pt x="990600" y="3013710"/>
                  </a:lnTo>
                  <a:lnTo>
                    <a:pt x="953770" y="2999740"/>
                  </a:lnTo>
                  <a:lnTo>
                    <a:pt x="918210" y="2983230"/>
                  </a:lnTo>
                  <a:lnTo>
                    <a:pt x="883920" y="2966720"/>
                  </a:lnTo>
                  <a:lnTo>
                    <a:pt x="848360" y="2950210"/>
                  </a:lnTo>
                  <a:lnTo>
                    <a:pt x="814070" y="2931160"/>
                  </a:lnTo>
                  <a:lnTo>
                    <a:pt x="779780" y="2912110"/>
                  </a:lnTo>
                  <a:lnTo>
                    <a:pt x="746760" y="2893060"/>
                  </a:lnTo>
                  <a:lnTo>
                    <a:pt x="713740" y="2872740"/>
                  </a:lnTo>
                  <a:lnTo>
                    <a:pt x="681990" y="2851150"/>
                  </a:lnTo>
                  <a:lnTo>
                    <a:pt x="650240" y="2828290"/>
                  </a:lnTo>
                  <a:lnTo>
                    <a:pt x="618490" y="2805430"/>
                  </a:lnTo>
                  <a:lnTo>
                    <a:pt x="588010" y="2781300"/>
                  </a:lnTo>
                  <a:lnTo>
                    <a:pt x="557530" y="2757170"/>
                  </a:lnTo>
                  <a:lnTo>
                    <a:pt x="528320" y="2730500"/>
                  </a:lnTo>
                  <a:lnTo>
                    <a:pt x="499110" y="2705100"/>
                  </a:lnTo>
                  <a:lnTo>
                    <a:pt x="471170" y="2678430"/>
                  </a:lnTo>
                  <a:lnTo>
                    <a:pt x="443230" y="2650490"/>
                  </a:lnTo>
                  <a:lnTo>
                    <a:pt x="416560" y="2622550"/>
                  </a:lnTo>
                  <a:lnTo>
                    <a:pt x="391160" y="2593340"/>
                  </a:lnTo>
                  <a:lnTo>
                    <a:pt x="364490" y="2564130"/>
                  </a:lnTo>
                  <a:lnTo>
                    <a:pt x="340360" y="2533650"/>
                  </a:lnTo>
                  <a:lnTo>
                    <a:pt x="316230" y="2503170"/>
                  </a:lnTo>
                  <a:lnTo>
                    <a:pt x="293370" y="2472690"/>
                  </a:lnTo>
                  <a:lnTo>
                    <a:pt x="270510" y="2439670"/>
                  </a:lnTo>
                  <a:lnTo>
                    <a:pt x="250190" y="2407920"/>
                  </a:lnTo>
                  <a:lnTo>
                    <a:pt x="228600" y="2374900"/>
                  </a:lnTo>
                  <a:lnTo>
                    <a:pt x="209550" y="2341880"/>
                  </a:lnTo>
                  <a:lnTo>
                    <a:pt x="190500" y="2307590"/>
                  </a:lnTo>
                  <a:lnTo>
                    <a:pt x="171450" y="2273300"/>
                  </a:lnTo>
                  <a:lnTo>
                    <a:pt x="154940" y="2237740"/>
                  </a:lnTo>
                  <a:lnTo>
                    <a:pt x="138430" y="2203450"/>
                  </a:lnTo>
                  <a:lnTo>
                    <a:pt x="123190" y="2166620"/>
                  </a:lnTo>
                  <a:lnTo>
                    <a:pt x="107950" y="2131060"/>
                  </a:lnTo>
                  <a:lnTo>
                    <a:pt x="93980" y="2095500"/>
                  </a:lnTo>
                  <a:lnTo>
                    <a:pt x="81280" y="2058670"/>
                  </a:lnTo>
                  <a:lnTo>
                    <a:pt x="69850" y="2020570"/>
                  </a:lnTo>
                  <a:lnTo>
                    <a:pt x="58420" y="1983740"/>
                  </a:lnTo>
                  <a:lnTo>
                    <a:pt x="48260" y="1945640"/>
                  </a:lnTo>
                  <a:lnTo>
                    <a:pt x="39370" y="1908810"/>
                  </a:lnTo>
                  <a:lnTo>
                    <a:pt x="30480" y="1870710"/>
                  </a:lnTo>
                  <a:lnTo>
                    <a:pt x="24130" y="1832610"/>
                  </a:lnTo>
                  <a:lnTo>
                    <a:pt x="17780" y="1794510"/>
                  </a:lnTo>
                  <a:lnTo>
                    <a:pt x="12700" y="1755140"/>
                  </a:lnTo>
                  <a:lnTo>
                    <a:pt x="7620" y="1717040"/>
                  </a:lnTo>
                  <a:lnTo>
                    <a:pt x="3810" y="1677670"/>
                  </a:lnTo>
                  <a:lnTo>
                    <a:pt x="1270" y="1639570"/>
                  </a:lnTo>
                  <a:lnTo>
                    <a:pt x="0" y="1600200"/>
                  </a:lnTo>
                  <a:lnTo>
                    <a:pt x="0" y="1522730"/>
                  </a:lnTo>
                  <a:lnTo>
                    <a:pt x="1270" y="1483360"/>
                  </a:lnTo>
                  <a:lnTo>
                    <a:pt x="3810" y="1445260"/>
                  </a:lnTo>
                  <a:lnTo>
                    <a:pt x="7620" y="1405890"/>
                  </a:lnTo>
                  <a:lnTo>
                    <a:pt x="12700" y="1367790"/>
                  </a:lnTo>
                  <a:lnTo>
                    <a:pt x="17780" y="1328420"/>
                  </a:lnTo>
                  <a:lnTo>
                    <a:pt x="24130" y="1290320"/>
                  </a:lnTo>
                  <a:lnTo>
                    <a:pt x="30480" y="1252220"/>
                  </a:lnTo>
                  <a:lnTo>
                    <a:pt x="39370" y="1214120"/>
                  </a:lnTo>
                  <a:lnTo>
                    <a:pt x="48260" y="1176020"/>
                  </a:lnTo>
                  <a:lnTo>
                    <a:pt x="58420" y="1137920"/>
                  </a:lnTo>
                  <a:lnTo>
                    <a:pt x="68580" y="1101090"/>
                  </a:lnTo>
                  <a:lnTo>
                    <a:pt x="81280" y="1064260"/>
                  </a:lnTo>
                  <a:lnTo>
                    <a:pt x="93980" y="1027430"/>
                  </a:lnTo>
                  <a:lnTo>
                    <a:pt x="107950" y="990600"/>
                  </a:lnTo>
                  <a:lnTo>
                    <a:pt x="121920" y="955040"/>
                  </a:lnTo>
                  <a:lnTo>
                    <a:pt x="138430" y="919480"/>
                  </a:lnTo>
                  <a:lnTo>
                    <a:pt x="154940" y="883920"/>
                  </a:lnTo>
                  <a:lnTo>
                    <a:pt x="171450" y="849630"/>
                  </a:lnTo>
                  <a:lnTo>
                    <a:pt x="190500" y="815340"/>
                  </a:lnTo>
                  <a:lnTo>
                    <a:pt x="208280" y="781050"/>
                  </a:lnTo>
                  <a:lnTo>
                    <a:pt x="228600" y="748030"/>
                  </a:lnTo>
                  <a:lnTo>
                    <a:pt x="248920" y="715010"/>
                  </a:lnTo>
                  <a:lnTo>
                    <a:pt x="270510" y="681990"/>
                  </a:lnTo>
                  <a:lnTo>
                    <a:pt x="293370" y="650240"/>
                  </a:lnTo>
                  <a:lnTo>
                    <a:pt x="316230" y="618490"/>
                  </a:lnTo>
                  <a:lnTo>
                    <a:pt x="340360" y="588010"/>
                  </a:lnTo>
                  <a:lnTo>
                    <a:pt x="364490" y="557530"/>
                  </a:lnTo>
                  <a:lnTo>
                    <a:pt x="389890" y="528320"/>
                  </a:lnTo>
                  <a:lnTo>
                    <a:pt x="416560" y="499110"/>
                  </a:lnTo>
                  <a:lnTo>
                    <a:pt x="443230" y="471170"/>
                  </a:lnTo>
                  <a:lnTo>
                    <a:pt x="471170" y="444500"/>
                  </a:lnTo>
                  <a:lnTo>
                    <a:pt x="499110" y="417830"/>
                  </a:lnTo>
                  <a:lnTo>
                    <a:pt x="528320" y="391160"/>
                  </a:lnTo>
                  <a:lnTo>
                    <a:pt x="557530" y="365760"/>
                  </a:lnTo>
                  <a:lnTo>
                    <a:pt x="588010" y="340360"/>
                  </a:lnTo>
                  <a:lnTo>
                    <a:pt x="618490" y="317500"/>
                  </a:lnTo>
                  <a:lnTo>
                    <a:pt x="648970" y="294640"/>
                  </a:lnTo>
                  <a:lnTo>
                    <a:pt x="680720" y="271780"/>
                  </a:lnTo>
                  <a:lnTo>
                    <a:pt x="713740" y="250190"/>
                  </a:lnTo>
                  <a:lnTo>
                    <a:pt x="746760" y="229870"/>
                  </a:lnTo>
                  <a:lnTo>
                    <a:pt x="779780" y="209550"/>
                  </a:lnTo>
                  <a:lnTo>
                    <a:pt x="814070" y="190500"/>
                  </a:lnTo>
                  <a:lnTo>
                    <a:pt x="848360" y="172720"/>
                  </a:lnTo>
                  <a:lnTo>
                    <a:pt x="882650" y="154940"/>
                  </a:lnTo>
                  <a:lnTo>
                    <a:pt x="918210" y="138430"/>
                  </a:lnTo>
                  <a:lnTo>
                    <a:pt x="953770" y="123190"/>
                  </a:lnTo>
                  <a:lnTo>
                    <a:pt x="989330" y="107950"/>
                  </a:lnTo>
                  <a:lnTo>
                    <a:pt x="1026160" y="95250"/>
                  </a:lnTo>
                  <a:lnTo>
                    <a:pt x="1062990" y="81280"/>
                  </a:lnTo>
                  <a:lnTo>
                    <a:pt x="1099820" y="69850"/>
                  </a:lnTo>
                  <a:lnTo>
                    <a:pt x="1137920" y="58420"/>
                  </a:lnTo>
                  <a:lnTo>
                    <a:pt x="1174750" y="48260"/>
                  </a:lnTo>
                  <a:lnTo>
                    <a:pt x="1212850" y="39370"/>
                  </a:lnTo>
                  <a:lnTo>
                    <a:pt x="1250950" y="31750"/>
                  </a:lnTo>
                  <a:lnTo>
                    <a:pt x="1289050" y="24130"/>
                  </a:lnTo>
                  <a:lnTo>
                    <a:pt x="1327150" y="17780"/>
                  </a:lnTo>
                  <a:lnTo>
                    <a:pt x="1366520" y="12700"/>
                  </a:lnTo>
                  <a:lnTo>
                    <a:pt x="1404620" y="8890"/>
                  </a:lnTo>
                  <a:lnTo>
                    <a:pt x="1443990" y="5080"/>
                  </a:lnTo>
                  <a:lnTo>
                    <a:pt x="1482090" y="2540"/>
                  </a:lnTo>
                  <a:lnTo>
                    <a:pt x="1521460" y="1270"/>
                  </a:lnTo>
                  <a:lnTo>
                    <a:pt x="1559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9595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247">
              <a:extLst>
                <a:ext uri="{FF2B5EF4-FFF2-40B4-BE49-F238E27FC236}">
                  <a16:creationId xmlns:a16="http://schemas.microsoft.com/office/drawing/2014/main" id="{787F04FF-0ED5-4601-8D57-99E8F3F85BD2}"/>
                </a:ext>
              </a:extLst>
            </p:cNvPr>
            <p:cNvSpPr/>
            <p:nvPr/>
          </p:nvSpPr>
          <p:spPr>
            <a:xfrm>
              <a:off x="4244340" y="64770"/>
              <a:ext cx="1560830" cy="3121660"/>
            </a:xfrm>
            <a:custGeom>
              <a:avLst/>
              <a:gdLst/>
              <a:ahLst/>
              <a:cxnLst/>
              <a:rect l="0" t="0" r="0" b="0"/>
              <a:pathLst>
                <a:path w="1560830" h="3121660">
                  <a:moveTo>
                    <a:pt x="1560830" y="3121660"/>
                  </a:moveTo>
                  <a:lnTo>
                    <a:pt x="1560830" y="3121660"/>
                  </a:lnTo>
                  <a:lnTo>
                    <a:pt x="1521460" y="3121660"/>
                  </a:lnTo>
                  <a:lnTo>
                    <a:pt x="1483360" y="3120390"/>
                  </a:lnTo>
                  <a:lnTo>
                    <a:pt x="1443990" y="3117850"/>
                  </a:lnTo>
                  <a:lnTo>
                    <a:pt x="1404620" y="3114040"/>
                  </a:lnTo>
                  <a:lnTo>
                    <a:pt x="1366520" y="3108960"/>
                  </a:lnTo>
                  <a:lnTo>
                    <a:pt x="1328420" y="3103880"/>
                  </a:lnTo>
                  <a:lnTo>
                    <a:pt x="1289050" y="3097530"/>
                  </a:lnTo>
                  <a:lnTo>
                    <a:pt x="1250950" y="3091180"/>
                  </a:lnTo>
                  <a:lnTo>
                    <a:pt x="1212850" y="3082290"/>
                  </a:lnTo>
                  <a:lnTo>
                    <a:pt x="1174750" y="3073400"/>
                  </a:lnTo>
                  <a:lnTo>
                    <a:pt x="1137920" y="3063240"/>
                  </a:lnTo>
                  <a:lnTo>
                    <a:pt x="1099820" y="3051810"/>
                  </a:lnTo>
                  <a:lnTo>
                    <a:pt x="1062990" y="3040380"/>
                  </a:lnTo>
                  <a:lnTo>
                    <a:pt x="1026160" y="3027680"/>
                  </a:lnTo>
                  <a:lnTo>
                    <a:pt x="990600" y="3013710"/>
                  </a:lnTo>
                  <a:lnTo>
                    <a:pt x="953770" y="2999740"/>
                  </a:lnTo>
                  <a:lnTo>
                    <a:pt x="918210" y="2983230"/>
                  </a:lnTo>
                  <a:lnTo>
                    <a:pt x="883920" y="2966720"/>
                  </a:lnTo>
                  <a:lnTo>
                    <a:pt x="848360" y="2950210"/>
                  </a:lnTo>
                  <a:lnTo>
                    <a:pt x="814070" y="2931160"/>
                  </a:lnTo>
                  <a:lnTo>
                    <a:pt x="779780" y="2912110"/>
                  </a:lnTo>
                  <a:lnTo>
                    <a:pt x="746760" y="2893060"/>
                  </a:lnTo>
                  <a:lnTo>
                    <a:pt x="713740" y="2872740"/>
                  </a:lnTo>
                  <a:lnTo>
                    <a:pt x="681990" y="2851150"/>
                  </a:lnTo>
                  <a:lnTo>
                    <a:pt x="650240" y="2828290"/>
                  </a:lnTo>
                  <a:lnTo>
                    <a:pt x="618490" y="2805430"/>
                  </a:lnTo>
                  <a:lnTo>
                    <a:pt x="588010" y="2781300"/>
                  </a:lnTo>
                  <a:lnTo>
                    <a:pt x="557530" y="2757170"/>
                  </a:lnTo>
                  <a:lnTo>
                    <a:pt x="528320" y="2730500"/>
                  </a:lnTo>
                  <a:lnTo>
                    <a:pt x="499110" y="2705100"/>
                  </a:lnTo>
                  <a:lnTo>
                    <a:pt x="471170" y="2678430"/>
                  </a:lnTo>
                  <a:lnTo>
                    <a:pt x="443230" y="2650490"/>
                  </a:lnTo>
                  <a:lnTo>
                    <a:pt x="416560" y="2622550"/>
                  </a:lnTo>
                  <a:lnTo>
                    <a:pt x="391160" y="2593340"/>
                  </a:lnTo>
                  <a:lnTo>
                    <a:pt x="364490" y="2564130"/>
                  </a:lnTo>
                  <a:lnTo>
                    <a:pt x="340360" y="2533650"/>
                  </a:lnTo>
                  <a:lnTo>
                    <a:pt x="316230" y="2503170"/>
                  </a:lnTo>
                  <a:lnTo>
                    <a:pt x="293370" y="2472690"/>
                  </a:lnTo>
                  <a:lnTo>
                    <a:pt x="270510" y="2439670"/>
                  </a:lnTo>
                  <a:lnTo>
                    <a:pt x="250190" y="2407920"/>
                  </a:lnTo>
                  <a:lnTo>
                    <a:pt x="228600" y="2374900"/>
                  </a:lnTo>
                  <a:lnTo>
                    <a:pt x="209550" y="2341880"/>
                  </a:lnTo>
                  <a:lnTo>
                    <a:pt x="190500" y="2307590"/>
                  </a:lnTo>
                  <a:lnTo>
                    <a:pt x="171450" y="2273300"/>
                  </a:lnTo>
                  <a:lnTo>
                    <a:pt x="154940" y="2237740"/>
                  </a:lnTo>
                  <a:lnTo>
                    <a:pt x="138430" y="2203450"/>
                  </a:lnTo>
                  <a:lnTo>
                    <a:pt x="123190" y="2166620"/>
                  </a:lnTo>
                  <a:lnTo>
                    <a:pt x="107950" y="2131060"/>
                  </a:lnTo>
                  <a:lnTo>
                    <a:pt x="93980" y="2095500"/>
                  </a:lnTo>
                  <a:lnTo>
                    <a:pt x="81280" y="2058670"/>
                  </a:lnTo>
                  <a:lnTo>
                    <a:pt x="69850" y="2020570"/>
                  </a:lnTo>
                  <a:lnTo>
                    <a:pt x="58420" y="1983740"/>
                  </a:lnTo>
                  <a:lnTo>
                    <a:pt x="48260" y="1945640"/>
                  </a:lnTo>
                  <a:lnTo>
                    <a:pt x="39370" y="1908810"/>
                  </a:lnTo>
                  <a:lnTo>
                    <a:pt x="30480" y="1870710"/>
                  </a:lnTo>
                  <a:lnTo>
                    <a:pt x="24130" y="1832610"/>
                  </a:lnTo>
                  <a:lnTo>
                    <a:pt x="17780" y="1794510"/>
                  </a:lnTo>
                  <a:lnTo>
                    <a:pt x="12700" y="1755140"/>
                  </a:lnTo>
                  <a:lnTo>
                    <a:pt x="7620" y="1717040"/>
                  </a:lnTo>
                  <a:lnTo>
                    <a:pt x="3810" y="1677670"/>
                  </a:lnTo>
                  <a:lnTo>
                    <a:pt x="1270" y="1639570"/>
                  </a:lnTo>
                  <a:lnTo>
                    <a:pt x="0" y="1600200"/>
                  </a:lnTo>
                  <a:lnTo>
                    <a:pt x="0" y="1522730"/>
                  </a:lnTo>
                  <a:lnTo>
                    <a:pt x="1270" y="1483360"/>
                  </a:lnTo>
                  <a:lnTo>
                    <a:pt x="3810" y="1445260"/>
                  </a:lnTo>
                  <a:lnTo>
                    <a:pt x="7620" y="1405890"/>
                  </a:lnTo>
                  <a:lnTo>
                    <a:pt x="12700" y="1367790"/>
                  </a:lnTo>
                  <a:lnTo>
                    <a:pt x="17780" y="1328420"/>
                  </a:lnTo>
                  <a:lnTo>
                    <a:pt x="24130" y="1290320"/>
                  </a:lnTo>
                  <a:lnTo>
                    <a:pt x="30480" y="1252220"/>
                  </a:lnTo>
                  <a:lnTo>
                    <a:pt x="39370" y="1214120"/>
                  </a:lnTo>
                  <a:lnTo>
                    <a:pt x="48260" y="1176020"/>
                  </a:lnTo>
                  <a:lnTo>
                    <a:pt x="58420" y="1137920"/>
                  </a:lnTo>
                  <a:lnTo>
                    <a:pt x="68580" y="1101090"/>
                  </a:lnTo>
                  <a:lnTo>
                    <a:pt x="81280" y="1064260"/>
                  </a:lnTo>
                  <a:lnTo>
                    <a:pt x="93980" y="1027430"/>
                  </a:lnTo>
                  <a:lnTo>
                    <a:pt x="107950" y="990600"/>
                  </a:lnTo>
                  <a:lnTo>
                    <a:pt x="121920" y="955040"/>
                  </a:lnTo>
                  <a:lnTo>
                    <a:pt x="138430" y="919480"/>
                  </a:lnTo>
                  <a:lnTo>
                    <a:pt x="154940" y="883920"/>
                  </a:lnTo>
                  <a:lnTo>
                    <a:pt x="171450" y="849630"/>
                  </a:lnTo>
                  <a:lnTo>
                    <a:pt x="190500" y="815340"/>
                  </a:lnTo>
                  <a:lnTo>
                    <a:pt x="208280" y="781050"/>
                  </a:lnTo>
                  <a:lnTo>
                    <a:pt x="228600" y="748030"/>
                  </a:lnTo>
                  <a:lnTo>
                    <a:pt x="248920" y="715010"/>
                  </a:lnTo>
                  <a:lnTo>
                    <a:pt x="270510" y="681990"/>
                  </a:lnTo>
                  <a:lnTo>
                    <a:pt x="293370" y="650240"/>
                  </a:lnTo>
                  <a:lnTo>
                    <a:pt x="316230" y="618490"/>
                  </a:lnTo>
                  <a:lnTo>
                    <a:pt x="340360" y="588010"/>
                  </a:lnTo>
                  <a:lnTo>
                    <a:pt x="364490" y="557530"/>
                  </a:lnTo>
                  <a:lnTo>
                    <a:pt x="389890" y="528320"/>
                  </a:lnTo>
                  <a:lnTo>
                    <a:pt x="416560" y="499110"/>
                  </a:lnTo>
                  <a:lnTo>
                    <a:pt x="443230" y="471170"/>
                  </a:lnTo>
                  <a:lnTo>
                    <a:pt x="471170" y="444500"/>
                  </a:lnTo>
                  <a:lnTo>
                    <a:pt x="499110" y="417830"/>
                  </a:lnTo>
                  <a:lnTo>
                    <a:pt x="528320" y="391160"/>
                  </a:lnTo>
                  <a:lnTo>
                    <a:pt x="557530" y="365760"/>
                  </a:lnTo>
                  <a:lnTo>
                    <a:pt x="588010" y="340360"/>
                  </a:lnTo>
                  <a:lnTo>
                    <a:pt x="618490" y="317500"/>
                  </a:lnTo>
                  <a:lnTo>
                    <a:pt x="648970" y="294640"/>
                  </a:lnTo>
                  <a:lnTo>
                    <a:pt x="680720" y="271780"/>
                  </a:lnTo>
                  <a:lnTo>
                    <a:pt x="713740" y="250190"/>
                  </a:lnTo>
                  <a:lnTo>
                    <a:pt x="746760" y="229870"/>
                  </a:lnTo>
                  <a:lnTo>
                    <a:pt x="779780" y="209550"/>
                  </a:lnTo>
                  <a:lnTo>
                    <a:pt x="814070" y="190500"/>
                  </a:lnTo>
                  <a:lnTo>
                    <a:pt x="848360" y="172720"/>
                  </a:lnTo>
                  <a:lnTo>
                    <a:pt x="882650" y="154940"/>
                  </a:lnTo>
                  <a:lnTo>
                    <a:pt x="918210" y="138430"/>
                  </a:lnTo>
                  <a:lnTo>
                    <a:pt x="953770" y="123190"/>
                  </a:lnTo>
                  <a:lnTo>
                    <a:pt x="989330" y="107950"/>
                  </a:lnTo>
                  <a:lnTo>
                    <a:pt x="1026160" y="95250"/>
                  </a:lnTo>
                  <a:lnTo>
                    <a:pt x="1062990" y="81280"/>
                  </a:lnTo>
                  <a:lnTo>
                    <a:pt x="1099820" y="69850"/>
                  </a:lnTo>
                  <a:lnTo>
                    <a:pt x="1137920" y="58420"/>
                  </a:lnTo>
                  <a:lnTo>
                    <a:pt x="1174750" y="48260"/>
                  </a:lnTo>
                  <a:lnTo>
                    <a:pt x="1212850" y="39370"/>
                  </a:lnTo>
                  <a:lnTo>
                    <a:pt x="1250950" y="31750"/>
                  </a:lnTo>
                  <a:lnTo>
                    <a:pt x="1289050" y="24130"/>
                  </a:lnTo>
                  <a:lnTo>
                    <a:pt x="1327150" y="17780"/>
                  </a:lnTo>
                  <a:lnTo>
                    <a:pt x="1366520" y="12700"/>
                  </a:lnTo>
                  <a:lnTo>
                    <a:pt x="1404620" y="8890"/>
                  </a:lnTo>
                  <a:lnTo>
                    <a:pt x="1443990" y="5080"/>
                  </a:lnTo>
                  <a:lnTo>
                    <a:pt x="1482090" y="2540"/>
                  </a:lnTo>
                  <a:lnTo>
                    <a:pt x="1521460" y="1270"/>
                  </a:lnTo>
                  <a:lnTo>
                    <a:pt x="1559560" y="0"/>
                  </a:lnTo>
                  <a:lnTo>
                    <a:pt x="1559560" y="0"/>
                  </a:lnTo>
                  <a:lnTo>
                    <a:pt x="1521460" y="30480"/>
                  </a:lnTo>
                  <a:lnTo>
                    <a:pt x="1483360" y="60960"/>
                  </a:lnTo>
                  <a:lnTo>
                    <a:pt x="1446530" y="92710"/>
                  </a:lnTo>
                  <a:lnTo>
                    <a:pt x="1409700" y="125730"/>
                  </a:lnTo>
                  <a:lnTo>
                    <a:pt x="1374140" y="158750"/>
                  </a:lnTo>
                  <a:lnTo>
                    <a:pt x="1339850" y="193040"/>
                  </a:lnTo>
                  <a:lnTo>
                    <a:pt x="1305560" y="228600"/>
                  </a:lnTo>
                  <a:lnTo>
                    <a:pt x="1272540" y="264160"/>
                  </a:lnTo>
                  <a:lnTo>
                    <a:pt x="1240790" y="302260"/>
                  </a:lnTo>
                  <a:lnTo>
                    <a:pt x="1209040" y="339090"/>
                  </a:lnTo>
                  <a:lnTo>
                    <a:pt x="1179830" y="378460"/>
                  </a:lnTo>
                  <a:lnTo>
                    <a:pt x="1150620" y="417830"/>
                  </a:lnTo>
                  <a:lnTo>
                    <a:pt x="1122680" y="457200"/>
                  </a:lnTo>
                  <a:lnTo>
                    <a:pt x="1094740" y="497840"/>
                  </a:lnTo>
                  <a:lnTo>
                    <a:pt x="1069340" y="538480"/>
                  </a:lnTo>
                  <a:lnTo>
                    <a:pt x="1043940" y="581660"/>
                  </a:lnTo>
                  <a:lnTo>
                    <a:pt x="1019810" y="623570"/>
                  </a:lnTo>
                  <a:lnTo>
                    <a:pt x="996950" y="666750"/>
                  </a:lnTo>
                  <a:lnTo>
                    <a:pt x="975360" y="709930"/>
                  </a:lnTo>
                  <a:lnTo>
                    <a:pt x="953770" y="754380"/>
                  </a:lnTo>
                  <a:lnTo>
                    <a:pt x="934720" y="800100"/>
                  </a:lnTo>
                  <a:lnTo>
                    <a:pt x="915670" y="844550"/>
                  </a:lnTo>
                  <a:lnTo>
                    <a:pt x="897890" y="890270"/>
                  </a:lnTo>
                  <a:lnTo>
                    <a:pt x="882650" y="935990"/>
                  </a:lnTo>
                  <a:lnTo>
                    <a:pt x="867410" y="982980"/>
                  </a:lnTo>
                  <a:lnTo>
                    <a:pt x="853440" y="1029970"/>
                  </a:lnTo>
                  <a:lnTo>
                    <a:pt x="840740" y="1076960"/>
                  </a:lnTo>
                  <a:lnTo>
                    <a:pt x="829310" y="1125220"/>
                  </a:lnTo>
                  <a:lnTo>
                    <a:pt x="819150" y="1172210"/>
                  </a:lnTo>
                  <a:lnTo>
                    <a:pt x="808990" y="1220470"/>
                  </a:lnTo>
                  <a:lnTo>
                    <a:pt x="801370" y="1268730"/>
                  </a:lnTo>
                  <a:lnTo>
                    <a:pt x="795020" y="1316990"/>
                  </a:lnTo>
                  <a:lnTo>
                    <a:pt x="789940" y="1365250"/>
                  </a:lnTo>
                  <a:lnTo>
                    <a:pt x="784860" y="1414780"/>
                  </a:lnTo>
                  <a:lnTo>
                    <a:pt x="782320" y="1463040"/>
                  </a:lnTo>
                  <a:lnTo>
                    <a:pt x="779780" y="1512570"/>
                  </a:lnTo>
                  <a:lnTo>
                    <a:pt x="779780" y="1609090"/>
                  </a:lnTo>
                  <a:lnTo>
                    <a:pt x="782320" y="1658620"/>
                  </a:lnTo>
                  <a:lnTo>
                    <a:pt x="784860" y="1708150"/>
                  </a:lnTo>
                  <a:lnTo>
                    <a:pt x="789940" y="1756410"/>
                  </a:lnTo>
                  <a:lnTo>
                    <a:pt x="795020" y="1804670"/>
                  </a:lnTo>
                  <a:lnTo>
                    <a:pt x="801370" y="1852930"/>
                  </a:lnTo>
                  <a:lnTo>
                    <a:pt x="808990" y="1901190"/>
                  </a:lnTo>
                  <a:lnTo>
                    <a:pt x="819150" y="1949450"/>
                  </a:lnTo>
                  <a:lnTo>
                    <a:pt x="829310" y="1996440"/>
                  </a:lnTo>
                  <a:lnTo>
                    <a:pt x="840740" y="2044700"/>
                  </a:lnTo>
                  <a:lnTo>
                    <a:pt x="853440" y="2091690"/>
                  </a:lnTo>
                  <a:lnTo>
                    <a:pt x="867410" y="2138680"/>
                  </a:lnTo>
                  <a:lnTo>
                    <a:pt x="882650" y="2185670"/>
                  </a:lnTo>
                  <a:lnTo>
                    <a:pt x="897890" y="2231390"/>
                  </a:lnTo>
                  <a:lnTo>
                    <a:pt x="915670" y="2277110"/>
                  </a:lnTo>
                  <a:lnTo>
                    <a:pt x="934720" y="2322830"/>
                  </a:lnTo>
                  <a:lnTo>
                    <a:pt x="953770" y="2367280"/>
                  </a:lnTo>
                  <a:lnTo>
                    <a:pt x="975360" y="2411730"/>
                  </a:lnTo>
                  <a:lnTo>
                    <a:pt x="996950" y="2454910"/>
                  </a:lnTo>
                  <a:lnTo>
                    <a:pt x="1019810" y="2498090"/>
                  </a:lnTo>
                  <a:lnTo>
                    <a:pt x="1043940" y="2540000"/>
                  </a:lnTo>
                  <a:lnTo>
                    <a:pt x="1069340" y="2583180"/>
                  </a:lnTo>
                  <a:lnTo>
                    <a:pt x="1094740" y="2623820"/>
                  </a:lnTo>
                  <a:lnTo>
                    <a:pt x="1122680" y="2664460"/>
                  </a:lnTo>
                  <a:lnTo>
                    <a:pt x="1150620" y="2705100"/>
                  </a:lnTo>
                  <a:lnTo>
                    <a:pt x="1179830" y="2744470"/>
                  </a:lnTo>
                  <a:lnTo>
                    <a:pt x="1209040" y="2782570"/>
                  </a:lnTo>
                  <a:lnTo>
                    <a:pt x="1240790" y="2819400"/>
                  </a:lnTo>
                  <a:lnTo>
                    <a:pt x="1272540" y="2857500"/>
                  </a:lnTo>
                  <a:lnTo>
                    <a:pt x="1305560" y="2893060"/>
                  </a:lnTo>
                  <a:lnTo>
                    <a:pt x="1339850" y="2928620"/>
                  </a:lnTo>
                  <a:lnTo>
                    <a:pt x="1374140" y="2962910"/>
                  </a:lnTo>
                  <a:lnTo>
                    <a:pt x="1409700" y="2995930"/>
                  </a:lnTo>
                  <a:lnTo>
                    <a:pt x="1446530" y="3028950"/>
                  </a:lnTo>
                  <a:lnTo>
                    <a:pt x="1483360" y="3060700"/>
                  </a:lnTo>
                  <a:lnTo>
                    <a:pt x="1521460" y="3091180"/>
                  </a:lnTo>
                  <a:lnTo>
                    <a:pt x="1559560" y="3121660"/>
                  </a:lnTo>
                  <a:lnTo>
                    <a:pt x="1560830" y="3121660"/>
                  </a:lnTo>
                  <a:close/>
                </a:path>
              </a:pathLst>
            </a:custGeom>
            <a:ln w="934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46E9891-54B5-443F-9C0B-BBF774C1ABE5}"/>
              </a:ext>
            </a:extLst>
          </p:cNvPr>
          <p:cNvSpPr/>
          <p:nvPr/>
        </p:nvSpPr>
        <p:spPr>
          <a:xfrm>
            <a:off x="1917670" y="4683995"/>
            <a:ext cx="8731072" cy="58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  <a:spcAft>
                <a:spcPts val="245"/>
              </a:spcAft>
              <a:tabLst>
                <a:tab pos="5934075" algn="ctr"/>
              </a:tabLs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Eye too close or too far	Eye not Centered</a:t>
            </a:r>
          </a:p>
        </p:txBody>
      </p:sp>
    </p:spTree>
    <p:extLst>
      <p:ext uri="{BB962C8B-B14F-4D97-AF65-F5344CB8AC3E}">
        <p14:creationId xmlns:p14="http://schemas.microsoft.com/office/powerpoint/2010/main" val="1326877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5B562E3-CAD3-4EF5-82F4-0CE6171C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9F1A4D9-4C92-4E8C-87AD-368C2DDB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9AAB97A1-F4CC-4BEE-B395-01B912A7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Rectangle 6">
            <a:extLst>
              <a:ext uri="{FF2B5EF4-FFF2-40B4-BE49-F238E27FC236}">
                <a16:creationId xmlns:a16="http://schemas.microsoft.com/office/drawing/2014/main" id="{F423FD72-9BD1-4462-9625-FF12E64C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"/>
            <a:ext cx="7696200" cy="1104900"/>
          </a:xfrm>
          <a:noFill/>
        </p:spPr>
        <p:txBody>
          <a:bodyPr/>
          <a:lstStyle/>
          <a:p>
            <a:pPr algn="ctr"/>
            <a:r>
              <a:rPr lang="en-US" altLang="en-US">
                <a:latin typeface="Helvetica" panose="020B0604020202020204" pitchFamily="34" charset="0"/>
              </a:rPr>
              <a:t>FUNDAMENTALS  “Aiming”</a:t>
            </a:r>
          </a:p>
        </p:txBody>
      </p:sp>
      <p:sp>
        <p:nvSpPr>
          <p:cNvPr id="40966" name="Rectangle 67">
            <a:extLst>
              <a:ext uri="{FF2B5EF4-FFF2-40B4-BE49-F238E27FC236}">
                <a16:creationId xmlns:a16="http://schemas.microsoft.com/office/drawing/2014/main" id="{E79C8DFF-1300-43E1-8F42-73CCF7958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075" y="816771"/>
            <a:ext cx="76041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None/>
            </a:pPr>
            <a:r>
              <a:rPr lang="en-US" altLang="en-US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Aperture Rear and Post Front Sight</a:t>
            </a:r>
            <a:endParaRPr lang="en-US" alt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40967" name="Rectangle 12">
            <a:extLst>
              <a:ext uri="{FF2B5EF4-FFF2-40B4-BE49-F238E27FC236}">
                <a16:creationId xmlns:a16="http://schemas.microsoft.com/office/drawing/2014/main" id="{69D8442F-521D-41FA-A83D-BF9E8EDA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85" y="1283012"/>
            <a:ext cx="78517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FRONT SIGHT IS IN SHARP FOCUS</a:t>
            </a:r>
          </a:p>
        </p:txBody>
      </p:sp>
      <p:sp>
        <p:nvSpPr>
          <p:cNvPr id="40968" name="Rectangle 40">
            <a:extLst>
              <a:ext uri="{FF2B5EF4-FFF2-40B4-BE49-F238E27FC236}">
                <a16:creationId xmlns:a16="http://schemas.microsoft.com/office/drawing/2014/main" id="{47E9A9F0-24EE-472D-AACB-739CCCB3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85" y="2112933"/>
            <a:ext cx="364242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Sight Alignment</a:t>
            </a:r>
          </a:p>
        </p:txBody>
      </p:sp>
      <p:sp>
        <p:nvSpPr>
          <p:cNvPr id="40969" name="Rectangle 7">
            <a:extLst>
              <a:ext uri="{FF2B5EF4-FFF2-40B4-BE49-F238E27FC236}">
                <a16:creationId xmlns:a16="http://schemas.microsoft.com/office/drawing/2014/main" id="{EA4DA44D-1558-4890-80DB-79FDDEDC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5825" y="4020625"/>
            <a:ext cx="4428415" cy="172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Sight Picture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latin typeface="Book Antiqua" panose="02040602050305030304" pitchFamily="18" charset="0"/>
              </a:rPr>
              <a:t>6 O'clock Hold on the Bullseye</a:t>
            </a:r>
          </a:p>
          <a:p>
            <a:pPr lvl="1" algn="ctr" fontAlgn="base">
              <a:spcAft>
                <a:spcPct val="0"/>
              </a:spcAft>
              <a:buNone/>
            </a:pPr>
            <a:endParaRPr lang="en-US" altLang="en-US" sz="18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40970" name="Group 24">
            <a:extLst>
              <a:ext uri="{FF2B5EF4-FFF2-40B4-BE49-F238E27FC236}">
                <a16:creationId xmlns:a16="http://schemas.microsoft.com/office/drawing/2014/main" id="{E75C6876-2CDD-44EC-836C-564EAF2886C1}"/>
              </a:ext>
            </a:extLst>
          </p:cNvPr>
          <p:cNvGrpSpPr>
            <a:grpSpLocks/>
          </p:cNvGrpSpPr>
          <p:nvPr/>
        </p:nvGrpSpPr>
        <p:grpSpPr bwMode="auto">
          <a:xfrm>
            <a:off x="6324793" y="1950525"/>
            <a:ext cx="2742064" cy="2501900"/>
            <a:chOff x="3035300" y="1739900"/>
            <a:chExt cx="2311400" cy="2501900"/>
          </a:xfrm>
        </p:grpSpPr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AA96A5C5-85B6-44FA-AC34-BA3F4F615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0" y="1739900"/>
              <a:ext cx="2311400" cy="24638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27" name="Oval 14">
              <a:extLst>
                <a:ext uri="{FF2B5EF4-FFF2-40B4-BE49-F238E27FC236}">
                  <a16:creationId xmlns:a16="http://schemas.microsoft.com/office/drawing/2014/main" id="{B45EC895-DA83-4708-9526-70E2B881B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2133600"/>
              <a:ext cx="914400" cy="838200"/>
            </a:xfrm>
            <a:prstGeom prst="ellipse">
              <a:avLst/>
            </a:prstGeom>
            <a:solidFill>
              <a:schemeClr val="accent4">
                <a:lumMod val="50000"/>
                <a:lumOff val="5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40978" name="Rectangle 15">
              <a:extLst>
                <a:ext uri="{FF2B5EF4-FFF2-40B4-BE49-F238E27FC236}">
                  <a16:creationId xmlns:a16="http://schemas.microsoft.com/office/drawing/2014/main" id="{F87223BC-7F36-4AC9-8E56-508F109D2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2978150"/>
              <a:ext cx="825500" cy="12065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rgbClr val="005AA3"/>
                  </a:solidFill>
                  <a:latin typeface="Helvetica" panose="020B0604020202020204" pitchFamily="34" charset="0"/>
                  <a:ea typeface="ヒラギノ角ゴ Pro W3" pitchFamily="-128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5AA3"/>
                  </a:solidFill>
                  <a:latin typeface="Helvetica" panose="020B0604020202020204" pitchFamily="34" charset="0"/>
                  <a:ea typeface="ヒラギノ角ゴ Pro W3" pitchFamily="-128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5AA3"/>
                  </a:solidFill>
                  <a:latin typeface="Helvetica" panose="020B0604020202020204" pitchFamily="34" charset="0"/>
                  <a:ea typeface="ヒラギノ角ゴ Pro W3" pitchFamily="-128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 b="1" i="1">
                  <a:solidFill>
                    <a:srgbClr val="CF0031"/>
                  </a:solidFill>
                  <a:latin typeface="Helvetica" panose="020B0604020202020204" pitchFamily="34" charset="0"/>
                  <a:ea typeface="ヒラギノ角ゴ Pro W3" pitchFamily="-128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 i="1">
                  <a:solidFill>
                    <a:srgbClr val="005AA3"/>
                  </a:solidFill>
                  <a:latin typeface="Helvetica" panose="020B0604020202020204" pitchFamily="34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i="1">
                  <a:solidFill>
                    <a:srgbClr val="005AA3"/>
                  </a:solidFill>
                  <a:latin typeface="Helvetica" panose="020B0604020202020204" pitchFamily="34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i="1">
                  <a:solidFill>
                    <a:srgbClr val="005AA3"/>
                  </a:solidFill>
                  <a:latin typeface="Helvetica" panose="020B0604020202020204" pitchFamily="34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i="1">
                  <a:solidFill>
                    <a:srgbClr val="005AA3"/>
                  </a:solidFill>
                  <a:latin typeface="Helvetica" panose="020B0604020202020204" pitchFamily="34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i="1">
                  <a:solidFill>
                    <a:srgbClr val="005AA3"/>
                  </a:solidFill>
                  <a:latin typeface="Helvetica" panose="020B0604020202020204" pitchFamily="34" charset="0"/>
                  <a:ea typeface="ヒラギノ角ゴ Pro W3" pitchFamily="-128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9" name="Line 16">
              <a:extLst>
                <a:ext uri="{FF2B5EF4-FFF2-40B4-BE49-F238E27FC236}">
                  <a16:creationId xmlns:a16="http://schemas.microsoft.com/office/drawing/2014/main" id="{347072D8-6BE5-4779-9438-2F33DF144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600" y="2971800"/>
              <a:ext cx="2159000" cy="0"/>
            </a:xfrm>
            <a:prstGeom prst="line">
              <a:avLst/>
            </a:prstGeom>
            <a:noFill/>
            <a:ln w="50800">
              <a:solidFill>
                <a:srgbClr val="CC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0" name="Line 17">
              <a:extLst>
                <a:ext uri="{FF2B5EF4-FFF2-40B4-BE49-F238E27FC236}">
                  <a16:creationId xmlns:a16="http://schemas.microsoft.com/office/drawing/2014/main" id="{0751183A-6012-4818-A5CD-9A9A10F70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1778000"/>
              <a:ext cx="0" cy="2463800"/>
            </a:xfrm>
            <a:prstGeom prst="line">
              <a:avLst/>
            </a:prstGeom>
            <a:noFill/>
            <a:ln w="50800">
              <a:solidFill>
                <a:srgbClr val="E62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0971" name="Rectangle 36">
            <a:extLst>
              <a:ext uri="{FF2B5EF4-FFF2-40B4-BE49-F238E27FC236}">
                <a16:creationId xmlns:a16="http://schemas.microsoft.com/office/drawing/2014/main" id="{1AE82582-515D-457D-8DE7-3FA41123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174" y="2825403"/>
            <a:ext cx="4245865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4675" indent="-339725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457200" lvl="1" indent="0" algn="ctr" fontAlgn="base"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Aperture Rear and Post Front Sight</a:t>
            </a:r>
          </a:p>
          <a:p>
            <a:pPr marL="457200" lvl="1" indent="0" algn="ctr" fontAlgn="base"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The tops of the front is center in the rear sights aperture</a:t>
            </a: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63499D1B-7938-4273-A7A2-9532C2D2E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29" y="1913092"/>
            <a:ext cx="2283193" cy="248126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40973" name="Rectangle 15">
            <a:extLst>
              <a:ext uri="{FF2B5EF4-FFF2-40B4-BE49-F238E27FC236}">
                <a16:creationId xmlns:a16="http://schemas.microsoft.com/office/drawing/2014/main" id="{7A5660D1-560C-48C4-9191-68D4EAB6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79" y="3151342"/>
            <a:ext cx="817271" cy="1215051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4" name="Line 16">
            <a:extLst>
              <a:ext uri="{FF2B5EF4-FFF2-40B4-BE49-F238E27FC236}">
                <a16:creationId xmlns:a16="http://schemas.microsoft.com/office/drawing/2014/main" id="{EE9EAAE6-928B-492C-A15D-6FBB78A8A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460" y="3130704"/>
            <a:ext cx="2283193" cy="20783"/>
          </a:xfrm>
          <a:prstGeom prst="line">
            <a:avLst/>
          </a:prstGeom>
          <a:noFill/>
          <a:ln w="508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5" name="Line 17">
            <a:extLst>
              <a:ext uri="{FF2B5EF4-FFF2-40B4-BE49-F238E27FC236}">
                <a16:creationId xmlns:a16="http://schemas.microsoft.com/office/drawing/2014/main" id="{636C3A34-4B28-4E14-9CBC-6FE900D33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729" y="1951192"/>
            <a:ext cx="0" cy="2481263"/>
          </a:xfrm>
          <a:prstGeom prst="line">
            <a:avLst/>
          </a:prstGeom>
          <a:noFill/>
          <a:ln w="50800">
            <a:solidFill>
              <a:srgbClr val="E62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55898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ubtitle 1">
            <a:extLst>
              <a:ext uri="{FF2B5EF4-FFF2-40B4-BE49-F238E27FC236}">
                <a16:creationId xmlns:a16="http://schemas.microsoft.com/office/drawing/2014/main" id="{C7489943-3B48-4EB8-99E5-586232AD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398588"/>
            <a:ext cx="8610600" cy="236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Exercising </a:t>
            </a:r>
            <a:r>
              <a:rPr lang="en-US" altLang="en-US" sz="3000" i="1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Hold Control </a:t>
            </a:r>
            <a:r>
              <a:rPr lang="en-US" altLang="en-US" sz="300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allows the shooter to maintain the proper </a:t>
            </a:r>
            <a:r>
              <a:rPr lang="en-US" altLang="en-US" sz="3000" i="1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sight picture </a:t>
            </a:r>
            <a:r>
              <a:rPr lang="en-US" altLang="en-US" sz="300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</a:t>
            </a:r>
            <a:r>
              <a:rPr lang="en-US" altLang="en-US" sz="3000" i="1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sight alignment</a:t>
            </a:r>
            <a:r>
              <a:rPr lang="en-US" altLang="en-US" sz="300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during the process of firing the shot.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0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An important factor in hold control is the way in which the rifle is </a:t>
            </a:r>
            <a:r>
              <a:rPr lang="en-US" altLang="en-US" sz="3000" i="1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gripped</a:t>
            </a:r>
            <a:r>
              <a:rPr lang="en-US" altLang="en-US" sz="300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23" name="Picture 1">
            <a:extLst>
              <a:ext uri="{FF2B5EF4-FFF2-40B4-BE49-F238E27FC236}">
                <a16:creationId xmlns:a16="http://schemas.microsoft.com/office/drawing/2014/main" id="{3627F65D-B624-42F0-A27B-9B3509328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65588"/>
            <a:ext cx="281463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2">
            <a:extLst>
              <a:ext uri="{FF2B5EF4-FFF2-40B4-BE49-F238E27FC236}">
                <a16:creationId xmlns:a16="http://schemas.microsoft.com/office/drawing/2014/main" id="{A2199AD5-58DB-4B78-97A8-82B5BD8B0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9" y="4065588"/>
            <a:ext cx="2814637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3">
            <a:extLst>
              <a:ext uri="{FF2B5EF4-FFF2-40B4-BE49-F238E27FC236}">
                <a16:creationId xmlns:a16="http://schemas.microsoft.com/office/drawing/2014/main" id="{74BBF666-294E-4C5B-8405-4C5BD998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4" y="4065588"/>
            <a:ext cx="2814637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itle 1">
            <a:extLst>
              <a:ext uri="{FF2B5EF4-FFF2-40B4-BE49-F238E27FC236}">
                <a16:creationId xmlns:a16="http://schemas.microsoft.com/office/drawing/2014/main" id="{A6F0C83A-A78D-4921-9610-93422939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Hold Control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More Rules for Using a Gun Safely 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685" y="1417638"/>
            <a:ext cx="8229600" cy="481104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sz="3200" dirty="0"/>
              <a:t>Make sure those around you are safe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sz="3200" dirty="0"/>
              <a:t>Know your target and what is beyond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sz="3200" dirty="0"/>
              <a:t>Know how to use your gun safely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sz="3200" dirty="0"/>
              <a:t>Be sure the gun is safe to operate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sz="3200" dirty="0"/>
              <a:t>Use Correct Ammunition for gun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sz="3200" dirty="0"/>
              <a:t>Wear Hearing and eye Protection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endParaRPr lang="en-US" sz="3200" dirty="0"/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endParaRPr lang="en-US" sz="3200" dirty="0"/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756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ubtitle 1">
            <a:extLst>
              <a:ext uri="{FF2B5EF4-FFF2-40B4-BE49-F238E27FC236}">
                <a16:creationId xmlns:a16="http://schemas.microsoft.com/office/drawing/2014/main" id="{BADAB05F-8B98-43E8-BA3A-3423B813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1352550"/>
            <a:ext cx="7099754" cy="4884964"/>
          </a:xfrm>
        </p:spPr>
        <p:txBody>
          <a:bodyPr anchor="ctr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 is hard to hold a rifle without some motion; this is called the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“</a:t>
            </a:r>
            <a:r>
              <a:rPr lang="en-US" altLang="en-US" sz="3200" i="1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arc of movement</a:t>
            </a: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One should try to maintain proper sight alignment and sight picture while minimizing the arch of movement.  With practice, the arch of movement will decrease.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555FA-5633-4AC0-AA6B-37935ECCE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9" y="2019300"/>
            <a:ext cx="1971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8ACA29-F90F-4BE2-BA89-55F6D475B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9" y="2019300"/>
            <a:ext cx="1971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E7EFF-7F74-43E3-A1B7-CF808736B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27438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itle 1">
            <a:extLst>
              <a:ext uri="{FF2B5EF4-FFF2-40B4-BE49-F238E27FC236}">
                <a16:creationId xmlns:a16="http://schemas.microsoft.com/office/drawing/2014/main" id="{E8E5490B-9987-4BB7-B680-A61165AB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938" y="133350"/>
            <a:ext cx="7972926" cy="12192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Hold Control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3208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24 C -0.00156 -0.01297 -1.66667E-6 -0.02639 -0.00434 -0.03936 C -0.01007 -0.04908 -0.0283 -0.04815 -0.03455 -0.05255 C -0.04097 -0.05834 -0.0408 -0.05834 -0.04271 -0.06713 C -0.04444 -0.07616 -0.04514 -0.0794 -0.04219 -0.08311 C -0.03819 -0.08681 -0.02344 -0.09121 -0.0191 -0.09005 C -0.01024 -0.09283 -0.01649 -0.07755 -0.01649 -0.07732 C -0.01649 -0.07709 -0.0191 -0.08797 -0.0191 -0.0882 C -0.01788 -0.08519 -0.01701 -0.07871 -0.01597 -0.07848 C -0.01528 -0.07593 -0.01562 -0.07269 -0.01441 -0.07223 C -0.01319 -0.07153 -0.00833 -0.07292 -0.00816 -0.07477 C -0.00798 -0.07639 -0.02118 -0.075 -0.01337 -0.08241 C -0.00555 -0.08982 0.03038 -0.11575 0.03924 -0.11968 C 0.04809 -0.12385 0.04653 -0.10811 0.04028 -0.10741 C 0.03403 -0.10672 0.00834 -0.13311 0.00156 -0.11528 C -0.00521 -0.09746 0.00035 -0.02408 -1.66667E-6 4.44444E-6 " pathEditMode="relative" rAng="0" ptsTypes="fffsafafaaaaaaaf">
                                      <p:cBhvr>
                                        <p:cTn id="8" dur="1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6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ntr" presetSubtype="10" fill="remove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4007946E-7E96-47F2-833E-21157C55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3. Breath Control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EF9F388-B8C9-40DE-A80B-393FF3F35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49" y="1516284"/>
            <a:ext cx="8130251" cy="450986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200" dirty="0">
                <a:latin typeface="Arial" charset="0"/>
                <a:cs typeface="Arial" charset="0"/>
              </a:rPr>
              <a:t>The body moves when breathing. Use </a:t>
            </a:r>
            <a:r>
              <a:rPr lang="en-US" altLang="en-US" sz="3200" i="1" dirty="0">
                <a:latin typeface="Arial" charset="0"/>
                <a:cs typeface="Arial" charset="0"/>
              </a:rPr>
              <a:t>breath control </a:t>
            </a:r>
            <a:r>
              <a:rPr lang="en-US" altLang="en-US" sz="3200" dirty="0">
                <a:latin typeface="Arial" charset="0"/>
                <a:cs typeface="Arial" charset="0"/>
              </a:rPr>
              <a:t>to minimize such movement.</a:t>
            </a:r>
          </a:p>
          <a:p>
            <a:pPr marL="234950" lvl="1" indent="0" eaLnBrk="1" hangingPunct="1">
              <a:buNone/>
            </a:pPr>
            <a:r>
              <a:rPr lang="en-US" altLang="en-US" sz="2800" b="1" dirty="0">
                <a:latin typeface="Helvetica" panose="020B0604020202020204" pitchFamily="34" charset="0"/>
              </a:rPr>
              <a:t>Pause breathing momentarily while firing the shot! (Respiratory pause)</a:t>
            </a:r>
          </a:p>
        </p:txBody>
      </p:sp>
      <p:sp>
        <p:nvSpPr>
          <p:cNvPr id="47108" name="Slide Number Placeholder 5">
            <a:extLst>
              <a:ext uri="{FF2B5EF4-FFF2-40B4-BE49-F238E27FC236}">
                <a16:creationId xmlns:a16="http://schemas.microsoft.com/office/drawing/2014/main" id="{5F5BC5EF-2969-4AE2-8ECB-FA742EA3A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4BADB24D-5337-4187-8505-A6CEDC56C415}" type="slidenum">
              <a:rPr lang="en-US" altLang="en-US" sz="1000">
                <a:solidFill>
                  <a:srgbClr val="95B3D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61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5DE1B-409F-4A0B-B99B-A481AE8BF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5" y="3914274"/>
            <a:ext cx="9391649" cy="22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69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5ACBB8D-47AD-43A4-991D-50F873A6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</a:rPr>
              <a:t>Shooting Fundamentals</a:t>
            </a:r>
            <a:br>
              <a:rPr lang="en-US" altLang="en-US">
                <a:latin typeface="Helvetica" panose="020B0604020202020204" pitchFamily="34" charset="0"/>
              </a:rPr>
            </a:br>
            <a:r>
              <a:rPr lang="en-US" altLang="en-US" sz="2400">
                <a:latin typeface="Helvetica" panose="020B0604020202020204" pitchFamily="34" charset="0"/>
              </a:rPr>
              <a:t>Trigger Control</a:t>
            </a:r>
          </a:p>
        </p:txBody>
      </p:sp>
      <p:sp>
        <p:nvSpPr>
          <p:cNvPr id="51204" name="Slide Number Placeholder 6">
            <a:extLst>
              <a:ext uri="{FF2B5EF4-FFF2-40B4-BE49-F238E27FC236}">
                <a16:creationId xmlns:a16="http://schemas.microsoft.com/office/drawing/2014/main" id="{AEFB61AD-E724-469E-A405-48DB7E00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2D23A91-EE4C-4346-8C14-7870A95BC1A4}" type="slidenum">
              <a:rPr lang="en-US" altLang="en-US" sz="1000">
                <a:solidFill>
                  <a:srgbClr val="95B3D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62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DEF0FED-4575-47D0-A4DF-8F748876929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8863" y="2871537"/>
            <a:ext cx="11803870" cy="3449053"/>
          </a:xfrm>
        </p:spPr>
        <p:txBody>
          <a:bodyPr/>
          <a:lstStyle/>
          <a:p>
            <a:pPr marL="339725" indent="-339725" eaLnBrk="1" hangingPunct="1"/>
            <a:r>
              <a:rPr lang="en-US" altLang="en-US" sz="2800" dirty="0">
                <a:latin typeface="Helvetica" panose="020B0604020202020204" pitchFamily="34" charset="0"/>
              </a:rPr>
              <a:t>Trigger is pulled straight to the rear in a smooth, continuous manner without disturbing the sight alignment.</a:t>
            </a:r>
          </a:p>
          <a:p>
            <a:pPr marL="339725" indent="-339725" eaLnBrk="1" hangingPunct="1"/>
            <a:r>
              <a:rPr lang="en-US" altLang="en-US" sz="2800" dirty="0">
                <a:latin typeface="Helvetica" panose="020B0604020202020204" pitchFamily="34" charset="0"/>
              </a:rPr>
              <a:t>Gradually and evenly increasing pressure until the mechanism releases.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>
                <a:latin typeface="Helvetica" panose="020B0604020202020204" pitchFamily="34" charset="0"/>
              </a:rPr>
              <a:t>SURPRISE yourself when the gun fires.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>
                <a:latin typeface="Helvetica" panose="020B0604020202020204" pitchFamily="34" charset="0"/>
              </a:rPr>
              <a:t>Hold Trigger back until bullet hits paper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>
                <a:latin typeface="Helvetica" panose="020B0604020202020204" pitchFamily="34" charset="0"/>
              </a:rPr>
              <a:t>Slowly release Trigger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DB92B-F556-4E13-9981-37F56D59AF66}"/>
              </a:ext>
            </a:extLst>
          </p:cNvPr>
          <p:cNvSpPr txBox="1"/>
          <p:nvPr/>
        </p:nvSpPr>
        <p:spPr>
          <a:xfrm>
            <a:off x="48127" y="1417638"/>
            <a:ext cx="115342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rPr>
              <a:t>Trigger control refers to the proper method of activating the trigger to minimize movement that can misalign the sights.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8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D4150BF-D2A7-4F18-AA3B-12B3D2A0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5. Follow-Through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4BDC7C8-B59A-4715-AAD0-28AF89D6C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76" y="1711326"/>
            <a:ext cx="9391649" cy="4256337"/>
          </a:xfrm>
        </p:spPr>
        <p:txBody>
          <a:bodyPr>
            <a:normAutofit/>
          </a:bodyPr>
          <a:lstStyle/>
          <a:p>
            <a:pPr marL="339725" indent="-339725" eaLnBrk="1" hangingPunct="1">
              <a:spcBef>
                <a:spcPct val="35000"/>
              </a:spcBef>
              <a:buClr>
                <a:schemeClr val="tx1"/>
              </a:buClr>
              <a:buNone/>
            </a:pPr>
            <a:r>
              <a:rPr lang="en-US" altLang="en-US" sz="3200" dirty="0">
                <a:latin typeface="Helvetica" panose="020B0604020202020204" pitchFamily="34" charset="0"/>
              </a:rPr>
              <a:t>In Rifle Shooting:</a:t>
            </a:r>
          </a:p>
          <a:p>
            <a:pPr marL="339725" indent="-339725" eaLnBrk="1" hangingPunct="1">
              <a:spcBef>
                <a:spcPct val="35000"/>
              </a:spcBef>
              <a:buClr>
                <a:schemeClr val="tx1"/>
              </a:buClr>
              <a:buNone/>
            </a:pPr>
            <a:r>
              <a:rPr lang="en-US" altLang="en-US" sz="3200" dirty="0">
                <a:latin typeface="Helvetica" panose="020B0604020202020204" pitchFamily="34" charset="0"/>
              </a:rPr>
              <a:t>	Follow-through means to maintain aiming (perfect sight alignment and acceptable sight picture), breath control, hold control, and trigger control until the gun settles back into the aiming area after firing.</a:t>
            </a:r>
            <a:endParaRPr lang="en-US" altLang="en-US" dirty="0">
              <a:latin typeface="Helvetica" panose="020B0604020202020204" pitchFamily="34" charset="0"/>
            </a:endParaRPr>
          </a:p>
          <a:p>
            <a:pPr marL="339725" indent="-339725" eaLnBrk="1" hangingPunct="1">
              <a:spcBef>
                <a:spcPct val="35000"/>
              </a:spcBef>
              <a:buClr>
                <a:schemeClr val="tx1"/>
              </a:buClr>
              <a:buNone/>
            </a:pPr>
            <a:endParaRPr lang="en-US" altLang="en-US" sz="3200" dirty="0">
              <a:latin typeface="Helvetica" panose="020B0604020202020204" pitchFamily="34" charset="0"/>
            </a:endParaRPr>
          </a:p>
        </p:txBody>
      </p:sp>
      <p:sp>
        <p:nvSpPr>
          <p:cNvPr id="53252" name="Slide Number Placeholder 6">
            <a:extLst>
              <a:ext uri="{FF2B5EF4-FFF2-40B4-BE49-F238E27FC236}">
                <a16:creationId xmlns:a16="http://schemas.microsoft.com/office/drawing/2014/main" id="{720FC47A-BD67-4598-A3A5-43DA38CAE305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500DDAAD-646A-4F38-AEC6-B30984BED009}" type="slidenum">
              <a:rPr lang="en-US" altLang="en-US" sz="1000" b="0">
                <a:solidFill>
                  <a:prstClr val="black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63</a:t>
            </a:fld>
            <a:endParaRPr lang="en-US" altLang="en-US" sz="1000" b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5946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>
            <a:extLst>
              <a:ext uri="{FF2B5EF4-FFF2-40B4-BE49-F238E27FC236}">
                <a16:creationId xmlns:a16="http://schemas.microsoft.com/office/drawing/2014/main" id="{BD6E401C-AEBE-4CF6-AE64-7B8A1784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</a:rPr>
              <a:t>Shooting Fundamentals</a:t>
            </a:r>
            <a:br>
              <a:rPr lang="en-US" altLang="en-US">
                <a:latin typeface="Helvetica" panose="020B0604020202020204" pitchFamily="34" charset="0"/>
              </a:rPr>
            </a:br>
            <a:r>
              <a:rPr lang="en-US" altLang="en-US" sz="2400">
                <a:latin typeface="Helvetica" panose="020B0604020202020204" pitchFamily="34" charset="0"/>
              </a:rPr>
              <a:t>The Fundamentals…A Review</a:t>
            </a:r>
          </a:p>
        </p:txBody>
      </p:sp>
      <p:sp>
        <p:nvSpPr>
          <p:cNvPr id="54276" name="Slide Number Placeholder 6">
            <a:extLst>
              <a:ext uri="{FF2B5EF4-FFF2-40B4-BE49-F238E27FC236}">
                <a16:creationId xmlns:a16="http://schemas.microsoft.com/office/drawing/2014/main" id="{D3AE9C99-4165-4486-9DD8-0E4953DD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6193C81C-FD76-49A3-A37B-745CAB0D07E1}" type="slidenum">
              <a:rPr lang="en-US" altLang="en-US" sz="1000">
                <a:solidFill>
                  <a:srgbClr val="95B3D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64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20484" name="Rectangle 1027">
            <a:extLst>
              <a:ext uri="{FF2B5EF4-FFF2-40B4-BE49-F238E27FC236}">
                <a16:creationId xmlns:a16="http://schemas.microsoft.com/office/drawing/2014/main" id="{E45025E8-6057-4992-8D0C-179ACBF4C23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866900" y="1682750"/>
            <a:ext cx="7916863" cy="4451350"/>
          </a:xfrm>
        </p:spPr>
        <p:txBody>
          <a:bodyPr>
            <a:normAutofit/>
          </a:bodyPr>
          <a:lstStyle/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spcAft>
                <a:spcPct val="75000"/>
              </a:spcAft>
              <a:buClr>
                <a:schemeClr val="tx1"/>
              </a:buClr>
              <a:buFont typeface="Monotype Sorts" pitchFamily="2" charset="2"/>
              <a:buAutoNum type="arabicPeriod"/>
            </a:pPr>
            <a:r>
              <a:rPr lang="en-US" altLang="en-US" dirty="0">
                <a:latin typeface="Helvetica" panose="020B0604020202020204" pitchFamily="34" charset="0"/>
              </a:rPr>
              <a:t>“Maintaining perfect sight alignment and acceptable sight picture.”</a:t>
            </a:r>
            <a:r>
              <a:rPr lang="en-US" altLang="en-US" i="1" dirty="0">
                <a:latin typeface="Helvetica" panose="020B0604020202020204" pitchFamily="34" charset="0"/>
              </a:rPr>
              <a:t> – </a:t>
            </a:r>
            <a:endParaRPr lang="en-US" altLang="en-US" i="1" dirty="0">
              <a:solidFill>
                <a:srgbClr val="0033CC"/>
              </a:solidFill>
              <a:latin typeface="Helvetica" panose="020B0604020202020204" pitchFamily="34" charset="0"/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spcAft>
                <a:spcPct val="75000"/>
              </a:spcAft>
              <a:buClr>
                <a:schemeClr val="tx1"/>
              </a:buClr>
              <a:buFont typeface="Monotype Sorts" pitchFamily="2" charset="2"/>
              <a:buAutoNum type="arabicPeriod"/>
            </a:pPr>
            <a:r>
              <a:rPr lang="en-US" altLang="en-US" dirty="0">
                <a:latin typeface="Helvetica" panose="020B0604020202020204" pitchFamily="34" charset="0"/>
              </a:rPr>
              <a:t>“Pause breathing.”</a:t>
            </a:r>
            <a:r>
              <a:rPr lang="en-US" altLang="en-US" i="1" dirty="0">
                <a:latin typeface="Helvetica" panose="020B0604020202020204" pitchFamily="34" charset="0"/>
              </a:rPr>
              <a:t> – </a:t>
            </a:r>
            <a:endParaRPr lang="en-US" altLang="en-US" i="1" dirty="0">
              <a:solidFill>
                <a:srgbClr val="0033CC"/>
              </a:solidFill>
              <a:latin typeface="Helvetica" panose="020B0604020202020204" pitchFamily="34" charset="0"/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spcAft>
                <a:spcPct val="75000"/>
              </a:spcAft>
              <a:buClr>
                <a:schemeClr val="tx1"/>
              </a:buClr>
              <a:buFont typeface="Monotype Sorts" pitchFamily="2" charset="2"/>
              <a:buAutoNum type="arabicPeriod"/>
            </a:pPr>
            <a:r>
              <a:rPr lang="en-US" altLang="en-US" i="1" dirty="0">
                <a:latin typeface="Helvetica" panose="020B0604020202020204" pitchFamily="34" charset="0"/>
              </a:rPr>
              <a:t>“</a:t>
            </a:r>
            <a:r>
              <a:rPr lang="en-US" altLang="en-US" dirty="0">
                <a:latin typeface="Helvetica" panose="020B0604020202020204" pitchFamily="34" charset="0"/>
              </a:rPr>
              <a:t>Holding still.” </a:t>
            </a:r>
            <a:r>
              <a:rPr lang="en-US" altLang="en-US" i="1" dirty="0">
                <a:latin typeface="Helvetica" panose="020B0604020202020204" pitchFamily="34" charset="0"/>
              </a:rPr>
              <a:t>– </a:t>
            </a:r>
            <a:endParaRPr lang="en-US" altLang="en-US" i="1" dirty="0">
              <a:solidFill>
                <a:srgbClr val="0033CC"/>
              </a:solidFill>
              <a:latin typeface="Helvetica" panose="020B0604020202020204" pitchFamily="34" charset="0"/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spcAft>
                <a:spcPct val="75000"/>
              </a:spcAft>
              <a:buClr>
                <a:schemeClr val="tx1"/>
              </a:buClr>
              <a:buFont typeface="Monotype Sorts" pitchFamily="2" charset="2"/>
              <a:buAutoNum type="arabicPeriod"/>
            </a:pPr>
            <a:r>
              <a:rPr lang="en-US" altLang="en-US" dirty="0">
                <a:latin typeface="Helvetica" panose="020B0604020202020204" pitchFamily="34" charset="0"/>
              </a:rPr>
              <a:t>“Moving only your trigger finger.”</a:t>
            </a:r>
            <a:r>
              <a:rPr lang="en-US" altLang="en-US" i="1" dirty="0">
                <a:latin typeface="Helvetica" panose="020B0604020202020204" pitchFamily="34" charset="0"/>
              </a:rPr>
              <a:t> –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0"/>
              </a:spcBef>
              <a:spcAft>
                <a:spcPct val="75000"/>
              </a:spcAft>
              <a:buClr>
                <a:schemeClr val="tx1"/>
              </a:buClr>
              <a:buFont typeface="Monotype Sorts" pitchFamily="2" charset="2"/>
              <a:buAutoNum type="arabicPeriod"/>
            </a:pPr>
            <a:r>
              <a:rPr lang="en-US" altLang="en-US" dirty="0">
                <a:latin typeface="Helvetica" panose="020B0604020202020204" pitchFamily="34" charset="0"/>
              </a:rPr>
              <a:t>“To maintain position, and continue aiming, breath control, hold control, and trigger control until the gun settles back into the aiming area after the shot is fired.”</a:t>
            </a:r>
            <a:r>
              <a:rPr lang="en-US" altLang="en-US" i="1" dirty="0">
                <a:latin typeface="Helvetica" panose="020B0604020202020204" pitchFamily="34" charset="0"/>
              </a:rPr>
              <a:t> – </a:t>
            </a:r>
            <a:r>
              <a:rPr lang="en-US" altLang="en-US" sz="1400" i="1" dirty="0">
                <a:latin typeface="Georgia" panose="02040502050405020303" pitchFamily="18" charset="0"/>
              </a:rPr>
              <a:t>		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DEAD0BEB-D5D1-4E13-92B4-DE117E21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9" y="1990330"/>
            <a:ext cx="197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AIMING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0DA743C1-B294-4318-9E3F-DF518EF0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2605088"/>
            <a:ext cx="290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BREATH CONTROL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A50421FB-6228-4BC4-B977-221A1BE2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1" y="3227388"/>
            <a:ext cx="260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99"/>
                </a:solidFill>
                <a:latin typeface="Times New Roman" panose="02020603050405020304" pitchFamily="18" charset="0"/>
              </a:rPr>
              <a:t>HOLD CONTROL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5804B22F-7980-4D06-8420-D5ED832AE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7" y="3810794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TRIGGER  CONTROL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3C495A45-8DAD-42E4-911B-D63E0D28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1" y="5402263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FOLLOW-THROUGH</a:t>
            </a:r>
          </a:p>
        </p:txBody>
      </p:sp>
    </p:spTree>
    <p:extLst>
      <p:ext uri="{BB962C8B-B14F-4D97-AF65-F5344CB8AC3E}">
        <p14:creationId xmlns:p14="http://schemas.microsoft.com/office/powerpoint/2010/main" val="158646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  <p:bldP spid="20488" grpId="0" uiExpand="1"/>
      <p:bldP spid="20489" grpId="0" uiExpand="1"/>
      <p:bldP spid="20490" grpId="0" uiExpand="1"/>
      <p:bldP spid="20491" grpId="0" uiExpand="1"/>
      <p:bldP spid="2049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F72A38C0-F633-4B41-AF73-57BE873F4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12930" r="14349" b="20976"/>
          <a:stretch>
            <a:fillRect/>
          </a:stretch>
        </p:blipFill>
        <p:spPr bwMode="auto">
          <a:xfrm>
            <a:off x="3581400" y="1676400"/>
            <a:ext cx="309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Subtitle 1">
            <a:extLst>
              <a:ext uri="{FF2B5EF4-FFF2-40B4-BE49-F238E27FC236}">
                <a16:creationId xmlns:a16="http://schemas.microsoft.com/office/drawing/2014/main" id="{82073356-225D-46B8-A12D-FD8826D9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two most important fundamentals are: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Aiming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0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0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0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					Trigger Control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en-US" altLang="en-US" sz="3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3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30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8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0116" name="Title 1">
            <a:extLst>
              <a:ext uri="{FF2B5EF4-FFF2-40B4-BE49-F238E27FC236}">
                <a16:creationId xmlns:a16="http://schemas.microsoft.com/office/drawing/2014/main" id="{B8176540-1B7A-43B3-AF59-5A658EB5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Most Important</a:t>
            </a:r>
            <a:b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Shooting Fundamentals</a:t>
            </a:r>
            <a:endParaRPr lang="en-US" altLang="en-US" sz="36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D9C68-04E1-43E9-95CF-7A9869657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74" y="2823411"/>
            <a:ext cx="4010526" cy="33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finger off the trigger until ready to shoot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unloaded until ready to use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E4FE31ED-106E-40D0-83BF-97328F8C91A0}" type="slidenum">
              <a:rPr lang="en-US" altLang="en-US" sz="1000">
                <a:solidFill>
                  <a:srgbClr val="95B3D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66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0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9C99-39D2-47F2-8FFE-7FD09C85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Inches, Minutes, and Clicks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FED85-DFA9-4899-9EB7-0B7C8579B1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1026" name="Picture 2" descr="https://tse3.mm.bing.net/th?id=OIP.C0BQSgdISZAlosJZ09tzBQHaCe&amp;pid=Api&amp;P=0&amp;w=484&amp;h=162">
            <a:extLst>
              <a:ext uri="{FF2B5EF4-FFF2-40B4-BE49-F238E27FC236}">
                <a16:creationId xmlns:a16="http://schemas.microsoft.com/office/drawing/2014/main" id="{44916D76-EB0A-42EC-BE06-77ED4C93CC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26" y="1497936"/>
            <a:ext cx="9544547" cy="31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7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Line 57">
            <a:extLst>
              <a:ext uri="{FF2B5EF4-FFF2-40B4-BE49-F238E27FC236}">
                <a16:creationId xmlns:a16="http://schemas.microsoft.com/office/drawing/2014/main" id="{9F6FCB5D-2632-498B-9F2E-99A11F188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238500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>
            <a:extLst>
              <a:ext uri="{FF2B5EF4-FFF2-40B4-BE49-F238E27FC236}">
                <a16:creationId xmlns:a16="http://schemas.microsoft.com/office/drawing/2014/main" id="{761DE672-0151-4E80-A746-094320C4CE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354014"/>
            <a:ext cx="8416925" cy="2884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Line 59">
            <a:extLst>
              <a:ext uri="{FF2B5EF4-FFF2-40B4-BE49-F238E27FC236}">
                <a16:creationId xmlns:a16="http://schemas.microsoft.com/office/drawing/2014/main" id="{2D7E8397-7A59-44E1-BFF9-2290657641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303464"/>
            <a:ext cx="8453438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2" name="Line 60">
            <a:extLst>
              <a:ext uri="{FF2B5EF4-FFF2-40B4-BE49-F238E27FC236}">
                <a16:creationId xmlns:a16="http://schemas.microsoft.com/office/drawing/2014/main" id="{71F6EE5A-C5DA-4806-9B98-82FE39B0F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981200"/>
            <a:ext cx="0" cy="125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" name="Line 61">
            <a:extLst>
              <a:ext uri="{FF2B5EF4-FFF2-40B4-BE49-F238E27FC236}">
                <a16:creationId xmlns:a16="http://schemas.microsoft.com/office/drawing/2014/main" id="{7134FD63-D6F0-4498-AF0B-4D6308029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31350" y="558800"/>
            <a:ext cx="6350" cy="267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4" name="Line 62">
            <a:extLst>
              <a:ext uri="{FF2B5EF4-FFF2-40B4-BE49-F238E27FC236}">
                <a16:creationId xmlns:a16="http://schemas.microsoft.com/office/drawing/2014/main" id="{2177F179-B4AA-4613-A3C9-BB4B4788F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1500" y="1028700"/>
            <a:ext cx="0" cy="2203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5" name="Line 63">
            <a:extLst>
              <a:ext uri="{FF2B5EF4-FFF2-40B4-BE49-F238E27FC236}">
                <a16:creationId xmlns:a16="http://schemas.microsoft.com/office/drawing/2014/main" id="{168E5FC0-6718-4649-8261-6482DA818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511300"/>
            <a:ext cx="0" cy="171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6" name="Line 64">
            <a:extLst>
              <a:ext uri="{FF2B5EF4-FFF2-40B4-BE49-F238E27FC236}">
                <a16:creationId xmlns:a16="http://schemas.microsoft.com/office/drawing/2014/main" id="{97CE5EEC-8FD6-47E9-9CDA-AEE2427D1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2463800"/>
            <a:ext cx="635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7" name="Line 65">
            <a:extLst>
              <a:ext uri="{FF2B5EF4-FFF2-40B4-BE49-F238E27FC236}">
                <a16:creationId xmlns:a16="http://schemas.microsoft.com/office/drawing/2014/main" id="{38FA7129-4CD5-4DAB-BA3B-773FF1DB6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755900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8" name="Line 66">
            <a:extLst>
              <a:ext uri="{FF2B5EF4-FFF2-40B4-BE49-F238E27FC236}">
                <a16:creationId xmlns:a16="http://schemas.microsoft.com/office/drawing/2014/main" id="{9785E50A-7BCD-4D57-8813-7B4453452B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2700" y="2959100"/>
            <a:ext cx="0" cy="29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9" name="Text Box 67">
            <a:extLst>
              <a:ext uri="{FF2B5EF4-FFF2-40B4-BE49-F238E27FC236}">
                <a16:creationId xmlns:a16="http://schemas.microsoft.com/office/drawing/2014/main" id="{AA16BF2C-2A14-4BB3-B078-7C5C994C3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3238500"/>
            <a:ext cx="67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Yards</a:t>
            </a:r>
          </a:p>
        </p:txBody>
      </p:sp>
      <p:sp>
        <p:nvSpPr>
          <p:cNvPr id="3140" name="Text Box 68">
            <a:extLst>
              <a:ext uri="{FF2B5EF4-FFF2-40B4-BE49-F238E27FC236}">
                <a16:creationId xmlns:a16="http://schemas.microsoft.com/office/drawing/2014/main" id="{D84C2AF8-3EB0-4364-B86B-0F9C0757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25800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25</a:t>
            </a:r>
          </a:p>
        </p:txBody>
      </p:sp>
      <p:sp>
        <p:nvSpPr>
          <p:cNvPr id="3141" name="Text Box 69">
            <a:extLst>
              <a:ext uri="{FF2B5EF4-FFF2-40B4-BE49-F238E27FC236}">
                <a16:creationId xmlns:a16="http://schemas.microsoft.com/office/drawing/2014/main" id="{4C25C77B-1E29-4651-BA94-97EAC5F8E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3200400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50</a:t>
            </a:r>
          </a:p>
        </p:txBody>
      </p:sp>
      <p:sp>
        <p:nvSpPr>
          <p:cNvPr id="3142" name="Text Box 70">
            <a:extLst>
              <a:ext uri="{FF2B5EF4-FFF2-40B4-BE49-F238E27FC236}">
                <a16:creationId xmlns:a16="http://schemas.microsoft.com/office/drawing/2014/main" id="{3E9D6154-6B98-46FE-8975-50C6AA404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322580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100</a:t>
            </a:r>
          </a:p>
        </p:txBody>
      </p:sp>
      <p:sp>
        <p:nvSpPr>
          <p:cNvPr id="3143" name="Text Box 71">
            <a:extLst>
              <a:ext uri="{FF2B5EF4-FFF2-40B4-BE49-F238E27FC236}">
                <a16:creationId xmlns:a16="http://schemas.microsoft.com/office/drawing/2014/main" id="{074BD2EA-71B6-4160-BC81-6256798AD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22580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200</a:t>
            </a:r>
          </a:p>
        </p:txBody>
      </p:sp>
      <p:sp>
        <p:nvSpPr>
          <p:cNvPr id="3144" name="Text Box 72">
            <a:extLst>
              <a:ext uri="{FF2B5EF4-FFF2-40B4-BE49-F238E27FC236}">
                <a16:creationId xmlns:a16="http://schemas.microsoft.com/office/drawing/2014/main" id="{0C026BBF-4DAD-4C15-BCE0-2A0816B8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22580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300</a:t>
            </a:r>
          </a:p>
        </p:txBody>
      </p:sp>
      <p:sp>
        <p:nvSpPr>
          <p:cNvPr id="3145" name="Text Box 73">
            <a:extLst>
              <a:ext uri="{FF2B5EF4-FFF2-40B4-BE49-F238E27FC236}">
                <a16:creationId xmlns:a16="http://schemas.microsoft.com/office/drawing/2014/main" id="{1971D726-A175-4961-A364-A862001F6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1310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400</a:t>
            </a:r>
          </a:p>
        </p:txBody>
      </p:sp>
      <p:sp>
        <p:nvSpPr>
          <p:cNvPr id="3146" name="Text Box 74">
            <a:extLst>
              <a:ext uri="{FF2B5EF4-FFF2-40B4-BE49-F238E27FC236}">
                <a16:creationId xmlns:a16="http://schemas.microsoft.com/office/drawing/2014/main" id="{2DAED3E6-6188-4D12-A3D9-0A7D40D2E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0" y="321310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500</a:t>
            </a:r>
          </a:p>
        </p:txBody>
      </p:sp>
      <p:sp>
        <p:nvSpPr>
          <p:cNvPr id="3147" name="Text Box 75">
            <a:extLst>
              <a:ext uri="{FF2B5EF4-FFF2-40B4-BE49-F238E27FC236}">
                <a16:creationId xmlns:a16="http://schemas.microsoft.com/office/drawing/2014/main" id="{BFE965E4-DC35-4C4C-B121-4E4B3314CEEE}"/>
              </a:ext>
            </a:extLst>
          </p:cNvPr>
          <p:cNvSpPr txBox="1">
            <a:spLocks noChangeArrowheads="1"/>
          </p:cNvSpPr>
          <p:nvPr/>
        </p:nvSpPr>
        <p:spPr bwMode="auto">
          <a:xfrm rot="20509783">
            <a:off x="3662363" y="21574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4”</a:t>
            </a:r>
          </a:p>
        </p:txBody>
      </p:sp>
      <p:sp>
        <p:nvSpPr>
          <p:cNvPr id="3148" name="Text Box 76">
            <a:extLst>
              <a:ext uri="{FF2B5EF4-FFF2-40B4-BE49-F238E27FC236}">
                <a16:creationId xmlns:a16="http://schemas.microsoft.com/office/drawing/2014/main" id="{822C3AAB-2EC1-4D28-9F14-BBAC3139C33E}"/>
              </a:ext>
            </a:extLst>
          </p:cNvPr>
          <p:cNvSpPr txBox="1">
            <a:spLocks noChangeArrowheads="1"/>
          </p:cNvSpPr>
          <p:nvPr/>
        </p:nvSpPr>
        <p:spPr bwMode="auto">
          <a:xfrm rot="20521792">
            <a:off x="4932363" y="1654175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8”</a:t>
            </a:r>
          </a:p>
        </p:txBody>
      </p:sp>
      <p:sp>
        <p:nvSpPr>
          <p:cNvPr id="3149" name="Text Box 77">
            <a:extLst>
              <a:ext uri="{FF2B5EF4-FFF2-40B4-BE49-F238E27FC236}">
                <a16:creationId xmlns:a16="http://schemas.microsoft.com/office/drawing/2014/main" id="{D3020504-B618-418A-B0AC-96B6BF1776EF}"/>
              </a:ext>
            </a:extLst>
          </p:cNvPr>
          <p:cNvSpPr txBox="1">
            <a:spLocks noChangeArrowheads="1"/>
          </p:cNvSpPr>
          <p:nvPr/>
        </p:nvSpPr>
        <p:spPr bwMode="auto">
          <a:xfrm rot="20394286">
            <a:off x="6316663" y="1196975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12”</a:t>
            </a:r>
          </a:p>
        </p:txBody>
      </p:sp>
      <p:sp>
        <p:nvSpPr>
          <p:cNvPr id="3150" name="Text Box 78">
            <a:extLst>
              <a:ext uri="{FF2B5EF4-FFF2-40B4-BE49-F238E27FC236}">
                <a16:creationId xmlns:a16="http://schemas.microsoft.com/office/drawing/2014/main" id="{13D8DDC7-298B-43A5-AACC-B3CAEDD7BBE9}"/>
              </a:ext>
            </a:extLst>
          </p:cNvPr>
          <p:cNvSpPr txBox="1">
            <a:spLocks noChangeArrowheads="1"/>
          </p:cNvSpPr>
          <p:nvPr/>
        </p:nvSpPr>
        <p:spPr bwMode="auto">
          <a:xfrm rot="20394286">
            <a:off x="7713663" y="709613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16”</a:t>
            </a:r>
          </a:p>
        </p:txBody>
      </p:sp>
      <p:sp>
        <p:nvSpPr>
          <p:cNvPr id="3151" name="Text Box 79">
            <a:extLst>
              <a:ext uri="{FF2B5EF4-FFF2-40B4-BE49-F238E27FC236}">
                <a16:creationId xmlns:a16="http://schemas.microsoft.com/office/drawing/2014/main" id="{BB490D3C-4078-4FFC-BEDE-00DD2BAFF70E}"/>
              </a:ext>
            </a:extLst>
          </p:cNvPr>
          <p:cNvSpPr txBox="1">
            <a:spLocks noChangeArrowheads="1"/>
          </p:cNvSpPr>
          <p:nvPr/>
        </p:nvSpPr>
        <p:spPr bwMode="auto">
          <a:xfrm rot="20481493">
            <a:off x="9072563" y="252413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20”</a:t>
            </a:r>
          </a:p>
        </p:txBody>
      </p:sp>
      <p:sp>
        <p:nvSpPr>
          <p:cNvPr id="3152" name="Text Box 80">
            <a:extLst>
              <a:ext uri="{FF2B5EF4-FFF2-40B4-BE49-F238E27FC236}">
                <a16:creationId xmlns:a16="http://schemas.microsoft.com/office/drawing/2014/main" id="{894BBD97-37D0-4007-9666-2C853CAC62BA}"/>
              </a:ext>
            </a:extLst>
          </p:cNvPr>
          <p:cNvSpPr txBox="1">
            <a:spLocks noChangeArrowheads="1"/>
          </p:cNvSpPr>
          <p:nvPr/>
        </p:nvSpPr>
        <p:spPr bwMode="auto">
          <a:xfrm rot="20509783">
            <a:off x="2747963" y="24622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2”</a:t>
            </a:r>
          </a:p>
        </p:txBody>
      </p:sp>
      <p:sp>
        <p:nvSpPr>
          <p:cNvPr id="3153" name="Text Box 81">
            <a:extLst>
              <a:ext uri="{FF2B5EF4-FFF2-40B4-BE49-F238E27FC236}">
                <a16:creationId xmlns:a16="http://schemas.microsoft.com/office/drawing/2014/main" id="{3D970392-7AE7-4B13-B8E6-D70E7D7B190F}"/>
              </a:ext>
            </a:extLst>
          </p:cNvPr>
          <p:cNvSpPr txBox="1">
            <a:spLocks noChangeArrowheads="1"/>
          </p:cNvSpPr>
          <p:nvPr/>
        </p:nvSpPr>
        <p:spPr bwMode="auto">
          <a:xfrm rot="20509783">
            <a:off x="2138363" y="2644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1”</a:t>
            </a:r>
          </a:p>
        </p:txBody>
      </p:sp>
      <p:sp>
        <p:nvSpPr>
          <p:cNvPr id="3154" name="Text Box 82">
            <a:extLst>
              <a:ext uri="{FF2B5EF4-FFF2-40B4-BE49-F238E27FC236}">
                <a16:creationId xmlns:a16="http://schemas.microsoft.com/office/drawing/2014/main" id="{E22688F7-6879-4F67-B26E-A5289D997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0" y="26797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5”</a:t>
            </a:r>
          </a:p>
        </p:txBody>
      </p:sp>
      <p:sp>
        <p:nvSpPr>
          <p:cNvPr id="3155" name="Rectangle 83">
            <a:extLst>
              <a:ext uri="{FF2B5EF4-FFF2-40B4-BE49-F238E27FC236}">
                <a16:creationId xmlns:a16="http://schemas.microsoft.com/office/drawing/2014/main" id="{DC56CC07-8226-485E-A016-1A9DF15E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314" y="2620964"/>
            <a:ext cx="6281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cs typeface="Times New Roman" panose="02020603050405020304" pitchFamily="18" charset="0"/>
              </a:rPr>
              <a:t>1 MOA</a:t>
            </a:r>
          </a:p>
        </p:txBody>
      </p:sp>
      <p:sp>
        <p:nvSpPr>
          <p:cNvPr id="3156" name="Text Box 84">
            <a:extLst>
              <a:ext uri="{FF2B5EF4-FFF2-40B4-BE49-F238E27FC236}">
                <a16:creationId xmlns:a16="http://schemas.microsoft.com/office/drawing/2014/main" id="{6D61EE51-F577-4AD5-8D1B-EB70B7481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27559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4”</a:t>
            </a:r>
          </a:p>
        </p:txBody>
      </p:sp>
      <p:sp>
        <p:nvSpPr>
          <p:cNvPr id="3157" name="Text Box 85">
            <a:extLst>
              <a:ext uri="{FF2B5EF4-FFF2-40B4-BE49-F238E27FC236}">
                <a16:creationId xmlns:a16="http://schemas.microsoft.com/office/drawing/2014/main" id="{F39F73DB-223C-4320-9BA6-AE193FD87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8067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3”</a:t>
            </a:r>
          </a:p>
        </p:txBody>
      </p:sp>
      <p:sp>
        <p:nvSpPr>
          <p:cNvPr id="3158" name="Text Box 86">
            <a:extLst>
              <a:ext uri="{FF2B5EF4-FFF2-40B4-BE49-F238E27FC236}">
                <a16:creationId xmlns:a16="http://schemas.microsoft.com/office/drawing/2014/main" id="{3C486E2F-ED0A-4338-9930-88DA0C889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895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2”</a:t>
            </a:r>
          </a:p>
        </p:txBody>
      </p:sp>
      <p:sp>
        <p:nvSpPr>
          <p:cNvPr id="3159" name="Text Box 87">
            <a:extLst>
              <a:ext uri="{FF2B5EF4-FFF2-40B4-BE49-F238E27FC236}">
                <a16:creationId xmlns:a16="http://schemas.microsoft.com/office/drawing/2014/main" id="{623F4625-1B84-435B-9F93-E4DD1E6B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71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1”</a:t>
            </a:r>
          </a:p>
        </p:txBody>
      </p:sp>
      <p:sp>
        <p:nvSpPr>
          <p:cNvPr id="3160" name="Arc 88">
            <a:extLst>
              <a:ext uri="{FF2B5EF4-FFF2-40B4-BE49-F238E27FC236}">
                <a16:creationId xmlns:a16="http://schemas.microsoft.com/office/drawing/2014/main" id="{2AC62325-C18E-44D2-891A-90C26A607D2B}"/>
              </a:ext>
            </a:extLst>
          </p:cNvPr>
          <p:cNvSpPr>
            <a:spLocks/>
          </p:cNvSpPr>
          <p:nvPr/>
        </p:nvSpPr>
        <p:spPr bwMode="auto">
          <a:xfrm rot="124150" flipV="1">
            <a:off x="9991725" y="2379663"/>
            <a:ext cx="120650" cy="792162"/>
          </a:xfrm>
          <a:custGeom>
            <a:avLst/>
            <a:gdLst>
              <a:gd name="G0" fmla="+- 0 0 0"/>
              <a:gd name="G1" fmla="+- 16390 0 0"/>
              <a:gd name="G2" fmla="+- 21600 0 0"/>
              <a:gd name="T0" fmla="*/ 14069 w 21600"/>
              <a:gd name="T1" fmla="*/ 0 h 37110"/>
              <a:gd name="T2" fmla="*/ 6104 w 21600"/>
              <a:gd name="T3" fmla="*/ 37110 h 37110"/>
              <a:gd name="T4" fmla="*/ 0 w 21600"/>
              <a:gd name="T5" fmla="*/ 16390 h 37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14068" y="0"/>
                </a:moveTo>
                <a:cubicBezTo>
                  <a:pt x="18849" y="4103"/>
                  <a:pt x="21600" y="10089"/>
                  <a:pt x="21600" y="16390"/>
                </a:cubicBezTo>
                <a:cubicBezTo>
                  <a:pt x="21600" y="25968"/>
                  <a:pt x="15291" y="34402"/>
                  <a:pt x="6103" y="37109"/>
                </a:cubicBezTo>
              </a:path>
              <a:path w="21600" h="37110" stroke="0" extrusionOk="0">
                <a:moveTo>
                  <a:pt x="14068" y="0"/>
                </a:moveTo>
                <a:cubicBezTo>
                  <a:pt x="18849" y="4103"/>
                  <a:pt x="21600" y="10089"/>
                  <a:pt x="21600" y="16390"/>
                </a:cubicBezTo>
                <a:cubicBezTo>
                  <a:pt x="21600" y="25968"/>
                  <a:pt x="15291" y="34402"/>
                  <a:pt x="6103" y="37109"/>
                </a:cubicBezTo>
                <a:lnTo>
                  <a:pt x="0" y="1639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1" name="Arc 89">
            <a:extLst>
              <a:ext uri="{FF2B5EF4-FFF2-40B4-BE49-F238E27FC236}">
                <a16:creationId xmlns:a16="http://schemas.microsoft.com/office/drawing/2014/main" id="{EA1BFEF0-62B1-4051-95BB-5576ECB25D82}"/>
              </a:ext>
            </a:extLst>
          </p:cNvPr>
          <p:cNvSpPr>
            <a:spLocks/>
          </p:cNvSpPr>
          <p:nvPr/>
        </p:nvSpPr>
        <p:spPr bwMode="auto">
          <a:xfrm rot="115086" flipV="1">
            <a:off x="9852026" y="495300"/>
            <a:ext cx="447675" cy="2692400"/>
          </a:xfrm>
          <a:custGeom>
            <a:avLst/>
            <a:gdLst>
              <a:gd name="G0" fmla="+- 0 0 0"/>
              <a:gd name="G1" fmla="+- 16390 0 0"/>
              <a:gd name="G2" fmla="+- 21600 0 0"/>
              <a:gd name="T0" fmla="*/ 14069 w 21600"/>
              <a:gd name="T1" fmla="*/ 0 h 37110"/>
              <a:gd name="T2" fmla="*/ 6104 w 21600"/>
              <a:gd name="T3" fmla="*/ 37110 h 37110"/>
              <a:gd name="T4" fmla="*/ 0 w 21600"/>
              <a:gd name="T5" fmla="*/ 16390 h 37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14068" y="0"/>
                </a:moveTo>
                <a:cubicBezTo>
                  <a:pt x="18849" y="4103"/>
                  <a:pt x="21600" y="10089"/>
                  <a:pt x="21600" y="16390"/>
                </a:cubicBezTo>
                <a:cubicBezTo>
                  <a:pt x="21600" y="25968"/>
                  <a:pt x="15291" y="34402"/>
                  <a:pt x="6103" y="37109"/>
                </a:cubicBezTo>
              </a:path>
              <a:path w="21600" h="37110" stroke="0" extrusionOk="0">
                <a:moveTo>
                  <a:pt x="14068" y="0"/>
                </a:moveTo>
                <a:cubicBezTo>
                  <a:pt x="18849" y="4103"/>
                  <a:pt x="21600" y="10089"/>
                  <a:pt x="21600" y="16390"/>
                </a:cubicBezTo>
                <a:cubicBezTo>
                  <a:pt x="21600" y="25968"/>
                  <a:pt x="15291" y="34402"/>
                  <a:pt x="6103" y="37109"/>
                </a:cubicBezTo>
                <a:lnTo>
                  <a:pt x="0" y="1639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2" name="Rectangle 90">
            <a:extLst>
              <a:ext uri="{FF2B5EF4-FFF2-40B4-BE49-F238E27FC236}">
                <a16:creationId xmlns:a16="http://schemas.microsoft.com/office/drawing/2014/main" id="{37F8BFEA-4412-49EC-A410-9E99A926D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0414" y="1528764"/>
            <a:ext cx="6281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cs typeface="Times New Roman" panose="02020603050405020304" pitchFamily="18" charset="0"/>
              </a:rPr>
              <a:t>4 MOA</a:t>
            </a:r>
          </a:p>
        </p:txBody>
      </p:sp>
      <p:pic>
        <p:nvPicPr>
          <p:cNvPr id="3163" name="Picture 91" descr="Appleseed Target 300">
            <a:extLst>
              <a:ext uri="{FF2B5EF4-FFF2-40B4-BE49-F238E27FC236}">
                <a16:creationId xmlns:a16="http://schemas.microsoft.com/office/drawing/2014/main" id="{5BA35C2E-0EF7-4165-95CE-B574FAD8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4378325"/>
            <a:ext cx="1398587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9" name="Line 97">
            <a:extLst>
              <a:ext uri="{FF2B5EF4-FFF2-40B4-BE49-F238E27FC236}">
                <a16:creationId xmlns:a16="http://schemas.microsoft.com/office/drawing/2014/main" id="{DC6A1537-1C5B-40D3-A25B-8D401468C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3994150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0" name="Line 98">
            <a:extLst>
              <a:ext uri="{FF2B5EF4-FFF2-40B4-BE49-F238E27FC236}">
                <a16:creationId xmlns:a16="http://schemas.microsoft.com/office/drawing/2014/main" id="{976C8BE5-838E-498D-91E4-1C8657D4D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7225" y="4346576"/>
            <a:ext cx="0" cy="931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1" name="Line 99">
            <a:extLst>
              <a:ext uri="{FF2B5EF4-FFF2-40B4-BE49-F238E27FC236}">
                <a16:creationId xmlns:a16="http://schemas.microsoft.com/office/drawing/2014/main" id="{9DFAFD0A-14CC-45E6-98BD-31BBC7921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4" y="5268913"/>
            <a:ext cx="230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2" name="Line 100">
            <a:extLst>
              <a:ext uri="{FF2B5EF4-FFF2-40B4-BE49-F238E27FC236}">
                <a16:creationId xmlns:a16="http://schemas.microsoft.com/office/drawing/2014/main" id="{E4F059F8-B3E5-4EE6-8697-C8A2C7AFF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1339" y="4346575"/>
            <a:ext cx="230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" name="Line 102">
            <a:extLst>
              <a:ext uri="{FF2B5EF4-FFF2-40B4-BE49-F238E27FC236}">
                <a16:creationId xmlns:a16="http://schemas.microsoft.com/office/drawing/2014/main" id="{6E9A3BB3-DF6F-4A5C-BDA5-4AC9D315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0450" y="3905250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" name="Line 103">
            <a:extLst>
              <a:ext uri="{FF2B5EF4-FFF2-40B4-BE49-F238E27FC236}">
                <a16:creationId xmlns:a16="http://schemas.microsoft.com/office/drawing/2014/main" id="{63C272A8-3ED5-4795-8E14-9AA6E0F01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7700" y="3905250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6" name="Picture 104" descr="Appleseed Target 300">
            <a:extLst>
              <a:ext uri="{FF2B5EF4-FFF2-40B4-BE49-F238E27FC236}">
                <a16:creationId xmlns:a16="http://schemas.microsoft.com/office/drawing/2014/main" id="{89F3AB26-45A8-4E0C-A0CB-D6B47486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4359275"/>
            <a:ext cx="1408112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" name="Oval 105">
            <a:extLst>
              <a:ext uri="{FF2B5EF4-FFF2-40B4-BE49-F238E27FC236}">
                <a16:creationId xmlns:a16="http://schemas.microsoft.com/office/drawing/2014/main" id="{1A2FCDAC-23CC-42E1-AD53-C09F61FE9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9" y="5545138"/>
            <a:ext cx="238125" cy="246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" name="Oval 106">
            <a:extLst>
              <a:ext uri="{FF2B5EF4-FFF2-40B4-BE49-F238E27FC236}">
                <a16:creationId xmlns:a16="http://schemas.microsoft.com/office/drawing/2014/main" id="{F82E3421-0499-4987-9313-AF5EB0BA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1" y="4349751"/>
            <a:ext cx="238125" cy="246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" name="Oval 107">
            <a:extLst>
              <a:ext uri="{FF2B5EF4-FFF2-40B4-BE49-F238E27FC236}">
                <a16:creationId xmlns:a16="http://schemas.microsoft.com/office/drawing/2014/main" id="{DC6E65E8-C050-491A-9720-B46484C26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6" y="4668838"/>
            <a:ext cx="238125" cy="246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" name="Oval 108">
            <a:extLst>
              <a:ext uri="{FF2B5EF4-FFF2-40B4-BE49-F238E27FC236}">
                <a16:creationId xmlns:a16="http://schemas.microsoft.com/office/drawing/2014/main" id="{B187A664-8BEC-49F4-B97F-C13EFFA3A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4" y="5389563"/>
            <a:ext cx="238125" cy="246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" name="Oval 109">
            <a:extLst>
              <a:ext uri="{FF2B5EF4-FFF2-40B4-BE49-F238E27FC236}">
                <a16:creationId xmlns:a16="http://schemas.microsoft.com/office/drawing/2014/main" id="{269B71D6-DA49-41A2-A773-5057232B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6" y="4759326"/>
            <a:ext cx="238125" cy="246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" name="Line 111">
            <a:extLst>
              <a:ext uri="{FF2B5EF4-FFF2-40B4-BE49-F238E27FC236}">
                <a16:creationId xmlns:a16="http://schemas.microsoft.com/office/drawing/2014/main" id="{BE0DE3D2-C811-4A2F-BB6D-3B73FCEDD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6925" y="4222751"/>
            <a:ext cx="0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" name="Line 112">
            <a:extLst>
              <a:ext uri="{FF2B5EF4-FFF2-40B4-BE49-F238E27FC236}">
                <a16:creationId xmlns:a16="http://schemas.microsoft.com/office/drawing/2014/main" id="{3F1E828D-5333-49E6-9A1C-32E7EBF73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3575" y="4222751"/>
            <a:ext cx="0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" name="Line 113">
            <a:extLst>
              <a:ext uri="{FF2B5EF4-FFF2-40B4-BE49-F238E27FC236}">
                <a16:creationId xmlns:a16="http://schemas.microsoft.com/office/drawing/2014/main" id="{CEDA1867-8F5C-4B1D-B802-AC797F72D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464051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" name="Line 114">
            <a:extLst>
              <a:ext uri="{FF2B5EF4-FFF2-40B4-BE49-F238E27FC236}">
                <a16:creationId xmlns:a16="http://schemas.microsoft.com/office/drawing/2014/main" id="{B4423244-2879-4F80-A2F4-2C3D9D271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8613" y="5643563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" name="Line 115">
            <a:extLst>
              <a:ext uri="{FF2B5EF4-FFF2-40B4-BE49-F238E27FC236}">
                <a16:creationId xmlns:a16="http://schemas.microsoft.com/office/drawing/2014/main" id="{9D2D7BD1-F448-4A95-BF5F-7D7834A09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6550" y="4464050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" name="Line 116">
            <a:extLst>
              <a:ext uri="{FF2B5EF4-FFF2-40B4-BE49-F238E27FC236}">
                <a16:creationId xmlns:a16="http://schemas.microsoft.com/office/drawing/2014/main" id="{80BC3F2A-F9C2-4851-B517-CAD5772DA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8988" y="4300538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1" name="Oval 119">
            <a:extLst>
              <a:ext uri="{FF2B5EF4-FFF2-40B4-BE49-F238E27FC236}">
                <a16:creationId xmlns:a16="http://schemas.microsoft.com/office/drawing/2014/main" id="{647C0DEA-A0C8-4536-A099-42C2937F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6" y="4300538"/>
            <a:ext cx="238125" cy="246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3" name="Oval 121">
            <a:extLst>
              <a:ext uri="{FF2B5EF4-FFF2-40B4-BE49-F238E27FC236}">
                <a16:creationId xmlns:a16="http://schemas.microsoft.com/office/drawing/2014/main" id="{76F81AF3-A677-41A5-9299-CE2C46B6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6" y="4414838"/>
            <a:ext cx="238125" cy="246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" name="Oval 122">
            <a:extLst>
              <a:ext uri="{FF2B5EF4-FFF2-40B4-BE49-F238E27FC236}">
                <a16:creationId xmlns:a16="http://schemas.microsoft.com/office/drawing/2014/main" id="{2AEA029E-1028-4C84-8A3F-40D7C38F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6" y="4351338"/>
            <a:ext cx="238125" cy="246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" name="Oval 123">
            <a:extLst>
              <a:ext uri="{FF2B5EF4-FFF2-40B4-BE49-F238E27FC236}">
                <a16:creationId xmlns:a16="http://schemas.microsoft.com/office/drawing/2014/main" id="{288FF4E2-617B-4C16-8302-2F88BF536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6" y="4211638"/>
            <a:ext cx="238125" cy="246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6" name="Oval 124">
            <a:extLst>
              <a:ext uri="{FF2B5EF4-FFF2-40B4-BE49-F238E27FC236}">
                <a16:creationId xmlns:a16="http://schemas.microsoft.com/office/drawing/2014/main" id="{C5702A68-E28B-469E-BD67-579CA75E6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4122738"/>
            <a:ext cx="238125" cy="246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7" name="Text Box 125">
            <a:extLst>
              <a:ext uri="{FF2B5EF4-FFF2-40B4-BE49-F238E27FC236}">
                <a16:creationId xmlns:a16="http://schemas.microsoft.com/office/drawing/2014/main" id="{CF8D18F5-9506-454F-9EC8-8ED5325821C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61307" y="4623595"/>
            <a:ext cx="50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2.0”</a:t>
            </a:r>
          </a:p>
        </p:txBody>
      </p:sp>
      <p:sp>
        <p:nvSpPr>
          <p:cNvPr id="3198" name="Text Box 126">
            <a:extLst>
              <a:ext uri="{FF2B5EF4-FFF2-40B4-BE49-F238E27FC236}">
                <a16:creationId xmlns:a16="http://schemas.microsoft.com/office/drawing/2014/main" id="{442EB68B-6BFA-449E-8E80-68E83FF08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3759200"/>
            <a:ext cx="50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1.5”</a:t>
            </a:r>
          </a:p>
        </p:txBody>
      </p:sp>
      <p:sp>
        <p:nvSpPr>
          <p:cNvPr id="3199" name="Text Box 127">
            <a:extLst>
              <a:ext uri="{FF2B5EF4-FFF2-40B4-BE49-F238E27FC236}">
                <a16:creationId xmlns:a16="http://schemas.microsoft.com/office/drawing/2014/main" id="{BFFC92AA-D1B5-45D4-9AD4-7C73593589D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12707" y="4864895"/>
            <a:ext cx="50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2.0”</a:t>
            </a:r>
          </a:p>
        </p:txBody>
      </p:sp>
      <p:sp>
        <p:nvSpPr>
          <p:cNvPr id="3200" name="Text Box 128">
            <a:extLst>
              <a:ext uri="{FF2B5EF4-FFF2-40B4-BE49-F238E27FC236}">
                <a16:creationId xmlns:a16="http://schemas.microsoft.com/office/drawing/2014/main" id="{4B0818D6-2C35-4569-8A14-B20320FFB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4051300"/>
            <a:ext cx="50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2.0”</a:t>
            </a:r>
          </a:p>
        </p:txBody>
      </p:sp>
      <p:pic>
        <p:nvPicPr>
          <p:cNvPr id="3427" name="Picture 355">
            <a:extLst>
              <a:ext uri="{FF2B5EF4-FFF2-40B4-BE49-F238E27FC236}">
                <a16:creationId xmlns:a16="http://schemas.microsoft.com/office/drawing/2014/main" id="{4B4EC6AF-B080-425F-A40F-AC6DABAE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4291014"/>
            <a:ext cx="2836862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7" name="Picture 555">
            <a:extLst>
              <a:ext uri="{FF2B5EF4-FFF2-40B4-BE49-F238E27FC236}">
                <a16:creationId xmlns:a16="http://schemas.microsoft.com/office/drawing/2014/main" id="{E8A5FDE9-E523-42D4-9C9A-0EF7FB67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022725"/>
            <a:ext cx="21971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637-A4C9-460F-932C-E29BA787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Inches, Minutes, Clicks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ubtitle 1">
            <a:extLst>
              <a:ext uri="{FF2B5EF4-FFF2-40B4-BE49-F238E27FC236}">
                <a16:creationId xmlns:a16="http://schemas.microsoft.com/office/drawing/2014/main" id="{A791BC26-DCA9-4AE5-852E-5B31E7F4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887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Shoot a group of 3-5 Shots.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Move the rear sight in the same direction you want the hits on the target to move.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Follow F.O.R.S. or instructions on Scope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Guns </a:t>
            </a:r>
            <a:r>
              <a:rPr lang="en-US" altLang="en-US" sz="2800" u="sng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MUST BE UNLOADED</a:t>
            </a:r>
            <a:r>
              <a:rPr lang="en-US" altLang="en-US" sz="280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before making sight adjustments.</a:t>
            </a:r>
          </a:p>
        </p:txBody>
      </p:sp>
      <p:sp>
        <p:nvSpPr>
          <p:cNvPr id="117763" name="Title 1">
            <a:extLst>
              <a:ext uri="{FF2B5EF4-FFF2-40B4-BE49-F238E27FC236}">
                <a16:creationId xmlns:a16="http://schemas.microsoft.com/office/drawing/2014/main" id="{7630C3EB-8EB8-4337-9E55-CDE62FE6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Adjusting the Sights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7764" name="Picture 2">
            <a:extLst>
              <a:ext uri="{FF2B5EF4-FFF2-40B4-BE49-F238E27FC236}">
                <a16:creationId xmlns:a16="http://schemas.microsoft.com/office/drawing/2014/main" id="{9A5B4946-FFB8-4440-B04E-8C67B498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65562"/>
            <a:ext cx="4121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3">
            <a:extLst>
              <a:ext uri="{FF2B5EF4-FFF2-40B4-BE49-F238E27FC236}">
                <a16:creationId xmlns:a16="http://schemas.microsoft.com/office/drawing/2014/main" id="{98C0FCE0-4ABF-4D51-8264-D27A9100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865562"/>
            <a:ext cx="40830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C1371CD2-5464-4258-BDB5-F7D9B94D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are two major causes of firearm accidents?</a:t>
            </a:r>
            <a:r>
              <a:rPr lang="en-US" altLang="en-US" b="1" dirty="0">
                <a:solidFill>
                  <a:schemeClr val="bg1"/>
                </a:solidFill>
              </a:rPr>
              <a:t> Handling</a:t>
            </a:r>
            <a:endParaRPr lang="en-US" altLang="en-US" b="1" dirty="0"/>
          </a:p>
        </p:txBody>
      </p:sp>
      <p:sp>
        <p:nvSpPr>
          <p:cNvPr id="30723" name="Subtitle 1">
            <a:extLst>
              <a:ext uri="{FF2B5EF4-FFF2-40B4-BE49-F238E27FC236}">
                <a16:creationId xmlns:a16="http://schemas.microsoft.com/office/drawing/2014/main" id="{59470D57-B505-42F2-A27B-CC7F42B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1010653"/>
            <a:ext cx="11694695" cy="53901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br>
              <a:rPr lang="en-US" altLang="en-US" sz="2800" dirty="0"/>
            </a:br>
            <a:endParaRPr lang="en-US" altLang="en-US" sz="1400" dirty="0"/>
          </a:p>
          <a:p>
            <a:pPr>
              <a:defRPr/>
            </a:pPr>
            <a:r>
              <a:rPr lang="en-US" altLang="en-US" sz="3600" b="1" dirty="0"/>
              <a:t>Ignorance (a lack of knowledge)</a:t>
            </a:r>
          </a:p>
          <a:p>
            <a:pPr lvl="2">
              <a:defRPr/>
            </a:pPr>
            <a:r>
              <a:rPr lang="en-US" altLang="en-US" sz="3200" dirty="0"/>
              <a:t>Ignorance of the rules of safe gun handling</a:t>
            </a:r>
          </a:p>
          <a:p>
            <a:pPr lvl="2">
              <a:defRPr/>
            </a:pPr>
            <a:r>
              <a:rPr lang="en-US" altLang="en-US" sz="3200" dirty="0"/>
              <a:t>Ignorance of the proper and safe way to operate a rifle.</a:t>
            </a:r>
          </a:p>
          <a:p>
            <a:pPr>
              <a:defRPr/>
            </a:pPr>
            <a:r>
              <a:rPr lang="en-US" altLang="en-US" sz="3600" b="1" dirty="0"/>
              <a:t>Carelessness ( poor or improper attitude)</a:t>
            </a:r>
          </a:p>
          <a:p>
            <a:pPr lvl="2">
              <a:defRPr/>
            </a:pPr>
            <a:r>
              <a:rPr lang="en-US" altLang="en-US" sz="3200" dirty="0"/>
              <a:t>Failure to apply the rule of safe gun handling</a:t>
            </a:r>
          </a:p>
          <a:p>
            <a:pPr lvl="2">
              <a:defRPr/>
            </a:pPr>
            <a:r>
              <a:rPr lang="en-US" altLang="en-US" sz="3200" dirty="0"/>
              <a:t>Failure to observe proper procedures for safely operating a rifle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D3813878-E3B1-411F-8482-F23A422D9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526" y="6400800"/>
            <a:ext cx="62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I-17</a:t>
            </a:r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finger off the trigger until ready to shoot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unloaded until ready to use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E4FE31ED-106E-40D0-83BF-97328F8C91A0}" type="slidenum">
              <a:rPr lang="en-US" altLang="en-US" sz="1000">
                <a:solidFill>
                  <a:srgbClr val="95B3D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31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1">
            <a:extLst>
              <a:ext uri="{FF2B5EF4-FFF2-40B4-BE49-F238E27FC236}">
                <a16:creationId xmlns:a16="http://schemas.microsoft.com/office/drawing/2014/main" id="{78EE2270-F477-40DC-BF98-8DD115926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57339"/>
            <a:ext cx="12047620" cy="48164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altLang="en-US" sz="3600" dirty="0">
                <a:latin typeface="Arial" charset="0"/>
                <a:cs typeface="Arial" charset="0"/>
              </a:rPr>
              <a:t>It is important that you take proper care of the rifle through preventive maintenance.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latin typeface="Arial" charset="0"/>
                <a:cs typeface="Arial" charset="0"/>
              </a:rPr>
              <a:t>The rifle should be cleaned and lubricated at the end of each shooting session.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latin typeface="Arial" charset="0"/>
                <a:cs typeface="Arial" charset="0"/>
              </a:rPr>
              <a:t>The rifle must always be checked to ensure it is unloaded before it is cleaned.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u="sng" dirty="0">
                <a:latin typeface="Arial" charset="0"/>
                <a:cs typeface="Arial" charset="0"/>
              </a:rPr>
              <a:t>NO</a:t>
            </a:r>
            <a:r>
              <a:rPr lang="en-US" altLang="en-US" sz="3200" dirty="0">
                <a:latin typeface="Arial" charset="0"/>
                <a:cs typeface="Arial" charset="0"/>
              </a:rPr>
              <a:t> ammunition should be present when the rifle is being cleaned.</a:t>
            </a:r>
          </a:p>
        </p:txBody>
      </p:sp>
      <p:sp>
        <p:nvSpPr>
          <p:cNvPr id="120835" name="Title 1">
            <a:extLst>
              <a:ext uri="{FF2B5EF4-FFF2-40B4-BE49-F238E27FC236}">
                <a16:creationId xmlns:a16="http://schemas.microsoft.com/office/drawing/2014/main" id="{0819BBD2-31B8-4305-9FC0-57C47C33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Caring for the Rifle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11">
            <a:extLst>
              <a:ext uri="{FF2B5EF4-FFF2-40B4-BE49-F238E27FC236}">
                <a16:creationId xmlns:a16="http://schemas.microsoft.com/office/drawing/2014/main" id="{727F0E63-42E6-406C-A47C-BC517AD6D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2550" y="3552825"/>
            <a:ext cx="1492250" cy="533400"/>
          </a:xfrm>
        </p:spPr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Unload</a:t>
            </a:r>
          </a:p>
        </p:txBody>
      </p:sp>
      <p:sp>
        <p:nvSpPr>
          <p:cNvPr id="122883" name="Title 1">
            <a:extLst>
              <a:ext uri="{FF2B5EF4-FFF2-40B4-BE49-F238E27FC236}">
                <a16:creationId xmlns:a16="http://schemas.microsoft.com/office/drawing/2014/main" id="{59C9B434-C5C7-4718-AFE3-78F28B12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Gun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Cleaning Procedure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C1A8B37-730F-4981-9D16-24953ABB2C9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24400" y="2667001"/>
            <a:ext cx="2438400" cy="544513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</a:rPr>
              <a:t>Remove Bolt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A813074-1D28-4BB4-A3DA-792C2D290B3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585076" y="2667000"/>
            <a:ext cx="2720975" cy="6096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</a:rPr>
              <a:t>Apply Solvent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9B505CF-F2FF-4B5F-8E5D-A0E9BD0CA54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449514" y="5262563"/>
            <a:ext cx="2274887" cy="5334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</a:rPr>
              <a:t>Clean Bore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374A8D2-6A41-4930-A561-4B271DBFE4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57801" y="4419600"/>
            <a:ext cx="2200275" cy="6096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</a:rPr>
              <a:t>Attach Jag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38ACBFC-E4A7-43B6-8106-A0BB1FF80B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27989" y="4800600"/>
            <a:ext cx="2116137" cy="6096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</a:rPr>
              <a:t>Use Patch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378D190-B7B8-41D1-B51B-647AE66BA29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467601" y="5656263"/>
            <a:ext cx="2193925" cy="5334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</a:rPr>
              <a:t>Use Brush</a:t>
            </a:r>
          </a:p>
        </p:txBody>
      </p:sp>
      <p:pic>
        <p:nvPicPr>
          <p:cNvPr id="22" name="Content Placeholder 6">
            <a:extLst>
              <a:ext uri="{FF2B5EF4-FFF2-40B4-BE49-F238E27FC236}">
                <a16:creationId xmlns:a16="http://schemas.microsoft.com/office/drawing/2014/main" id="{174EF503-10BA-4889-BCA4-AFBC296EE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55725"/>
            <a:ext cx="1905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5947D-9C6F-4273-B8FD-0A6697B14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2190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AAA8CF-EA1D-4E50-A387-D0EA9DBE3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371600"/>
            <a:ext cx="2857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775282C1-0996-4AB9-A98A-BFF91D14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7376"/>
            <a:ext cx="198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D6C0B7-EF09-4F53-82DA-93385FBB6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4181475"/>
            <a:ext cx="29733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A455E9-A02B-4363-93D8-EF799C37C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311526"/>
            <a:ext cx="24479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2085F1-98A8-492B-8FDF-487D04E0EE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914900"/>
            <a:ext cx="2124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FFD2B505-02CE-4FB4-B89A-F4DB3260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Cleaning Equipment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DDE50-279C-428D-9DBF-D45E91F4B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686" y="1238454"/>
            <a:ext cx="6729361" cy="5045075"/>
          </a:xfrm>
        </p:spPr>
        <p:txBody>
          <a:bodyPr/>
          <a:lstStyle/>
          <a:p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Cleaning rod</a:t>
            </a:r>
          </a:p>
          <a:p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Bronze or nylon brush and jag of the proper size</a:t>
            </a:r>
          </a:p>
          <a:p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Bore solvent</a:t>
            </a:r>
          </a:p>
          <a:p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Cotton patches</a:t>
            </a:r>
          </a:p>
          <a:p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Small brush (for cleaning residue out of crevices)</a:t>
            </a:r>
          </a:p>
          <a:p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Soft cloth</a:t>
            </a:r>
          </a:p>
          <a:p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Gun oil</a:t>
            </a:r>
          </a:p>
        </p:txBody>
      </p:sp>
      <p:pic>
        <p:nvPicPr>
          <p:cNvPr id="124932" name="Picture 3">
            <a:extLst>
              <a:ext uri="{FF2B5EF4-FFF2-40B4-BE49-F238E27FC236}">
                <a16:creationId xmlns:a16="http://schemas.microsoft.com/office/drawing/2014/main" id="{0699BD2C-BD87-4789-80CE-B79C86A0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" y="1447039"/>
            <a:ext cx="51768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C7AFC607-B513-4C03-B70A-A1F36CFEA11D}"/>
              </a:ext>
            </a:extLst>
          </p:cNvPr>
          <p:cNvSpPr>
            <a:spLocks noChangeArrowheads="1"/>
          </p:cNvSpPr>
          <p:nvPr/>
        </p:nvSpPr>
        <p:spPr bwMode="auto">
          <a:xfrm rot="19576113">
            <a:off x="3491273" y="3648690"/>
            <a:ext cx="7620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32799AA2-495A-4C25-B0DA-2733FF1D187E}"/>
              </a:ext>
            </a:extLst>
          </p:cNvPr>
          <p:cNvSpPr>
            <a:spLocks noChangeArrowheads="1"/>
          </p:cNvSpPr>
          <p:nvPr/>
        </p:nvSpPr>
        <p:spPr bwMode="auto">
          <a:xfrm rot="19576113">
            <a:off x="1548115" y="2816228"/>
            <a:ext cx="7620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B339763-025D-4937-8576-7604BCB9922D}"/>
              </a:ext>
            </a:extLst>
          </p:cNvPr>
          <p:cNvSpPr>
            <a:spLocks noChangeArrowheads="1"/>
          </p:cNvSpPr>
          <p:nvPr/>
        </p:nvSpPr>
        <p:spPr bwMode="auto">
          <a:xfrm rot="3701077">
            <a:off x="2942435" y="1399173"/>
            <a:ext cx="7620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06805AB1-35B7-403D-AD2A-2DDF67B58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14" y="1931134"/>
            <a:ext cx="7620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3C5B2629-9CEC-45EB-861E-663124841D3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58267" y="4462993"/>
            <a:ext cx="7620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2527EDB5-DCEB-4A19-A397-CBD709A1D010}"/>
              </a:ext>
            </a:extLst>
          </p:cNvPr>
          <p:cNvSpPr>
            <a:spLocks noChangeArrowheads="1"/>
          </p:cNvSpPr>
          <p:nvPr/>
        </p:nvSpPr>
        <p:spPr bwMode="auto">
          <a:xfrm rot="19576113">
            <a:off x="3853064" y="2502634"/>
            <a:ext cx="7620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9D3A8BA5-A8CE-40A8-94F3-62BEADD76C93}"/>
              </a:ext>
            </a:extLst>
          </p:cNvPr>
          <p:cNvSpPr>
            <a:spLocks noChangeArrowheads="1"/>
          </p:cNvSpPr>
          <p:nvPr/>
        </p:nvSpPr>
        <p:spPr bwMode="auto">
          <a:xfrm rot="1944579">
            <a:off x="3567773" y="1965141"/>
            <a:ext cx="7620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4940" name="TextBox 4">
            <a:extLst>
              <a:ext uri="{FF2B5EF4-FFF2-40B4-BE49-F238E27FC236}">
                <a16:creationId xmlns:a16="http://schemas.microsoft.com/office/drawing/2014/main" id="{B831ABFF-3043-4767-859E-AB66E156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14" y="5375629"/>
            <a:ext cx="51419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Arial" panose="020B0604020202020204" pitchFamily="34" charset="0"/>
              </a:rPr>
              <a:t>No Ammunition Should be Present When Cleaning Your Rifle</a:t>
            </a:r>
            <a:r>
              <a:rPr lang="en-US" altLang="en-US" b="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NRA Gun Safety Rules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pointed in a safe direction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finger off the trigger until ready to shoot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r>
              <a:rPr lang="en-US" altLang="en-US" sz="3200" u="sng" dirty="0">
                <a:latin typeface="Georgia" panose="02040502050405020303" pitchFamily="18" charset="0"/>
              </a:rPr>
              <a:t>ALWAYS</a:t>
            </a:r>
            <a:r>
              <a:rPr lang="en-US" altLang="en-US" sz="3200" dirty="0">
                <a:latin typeface="Georgia" panose="02040502050405020303" pitchFamily="18" charset="0"/>
              </a:rPr>
              <a:t> keep your gun unloaded until ready to use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E4FE31ED-106E-40D0-83BF-97328F8C91A0}" type="slidenum">
              <a:rPr lang="en-US" altLang="en-US" sz="1000">
                <a:solidFill>
                  <a:srgbClr val="95B3D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74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3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6F667DB-F7E7-44E4-B3A9-EF4B9E29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</a:rPr>
              <a:t>Range Safety Briefing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5C5CDAE-656F-4C48-BFA2-A40E21B5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926" y="1862139"/>
            <a:ext cx="6532563" cy="42433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75000"/>
              </a:spcAft>
              <a:buNone/>
            </a:pPr>
            <a:r>
              <a:rPr lang="en-US" altLang="en-US" sz="3200">
                <a:latin typeface="Helvetica" panose="020B0604020202020204" pitchFamily="34" charset="0"/>
              </a:rPr>
              <a:t>Range layout</a:t>
            </a:r>
          </a:p>
          <a:p>
            <a:pPr marL="914400" lvl="1" indent="-457200" eaLnBrk="1" hangingPunct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en-US" altLang="en-US" sz="2800">
                <a:latin typeface="Helvetica" panose="020B0604020202020204" pitchFamily="34" charset="0"/>
              </a:rPr>
              <a:t>Ready Area</a:t>
            </a:r>
          </a:p>
          <a:p>
            <a:pPr marL="914400" lvl="1" indent="-457200" eaLnBrk="1" hangingPunct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en-US" altLang="en-US" sz="2800">
                <a:latin typeface="Helvetica" panose="020B0604020202020204" pitchFamily="34" charset="0"/>
              </a:rPr>
              <a:t>Firing Line</a:t>
            </a:r>
          </a:p>
          <a:p>
            <a:pPr marL="914400" lvl="1" indent="-457200" eaLnBrk="1" hangingPunct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en-US" altLang="en-US" sz="2800">
                <a:latin typeface="Helvetica" panose="020B0604020202020204" pitchFamily="34" charset="0"/>
              </a:rPr>
              <a:t>Target Area</a:t>
            </a:r>
          </a:p>
          <a:p>
            <a:pPr marL="914400" lvl="1" indent="-457200" eaLnBrk="1" hangingPunct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en-US" altLang="en-US" sz="2800">
                <a:latin typeface="Helvetica" panose="020B0604020202020204" pitchFamily="34" charset="0"/>
              </a:rPr>
              <a:t>Back Stop</a:t>
            </a:r>
          </a:p>
        </p:txBody>
      </p:sp>
      <p:sp>
        <p:nvSpPr>
          <p:cNvPr id="58372" name="Slide Number Placeholder 5">
            <a:extLst>
              <a:ext uri="{FF2B5EF4-FFF2-40B4-BE49-F238E27FC236}">
                <a16:creationId xmlns:a16="http://schemas.microsoft.com/office/drawing/2014/main" id="{15CA7FB0-BFE8-4FB7-AA34-AAB5D8B55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52B020-3089-4F01-B321-6EBB8A939140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79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96C7-EACA-4A1F-A431-44094684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1CB2-0909-46C6-89E1-40952AF52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3600" u="sng" dirty="0">
                <a:latin typeface="Helvetica" panose="020B0604020202020204" pitchFamily="34" charset="0"/>
              </a:rPr>
              <a:t>Range Commands</a:t>
            </a:r>
          </a:p>
          <a:p>
            <a:pPr marL="577850" lvl="1" indent="-342900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Helvetica" panose="020B0604020202020204" pitchFamily="34" charset="0"/>
                <a:cs typeface="Arial" panose="020B0604020202020204" pitchFamily="34" charset="0"/>
              </a:rPr>
              <a:t>“Prepare Magazine” – for rifles with a magazine</a:t>
            </a:r>
          </a:p>
          <a:p>
            <a:pPr marL="577850" lvl="1" indent="-342900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Helvetica" panose="020B0604020202020204" pitchFamily="34" charset="0"/>
                <a:cs typeface="Arial" panose="020B0604020202020204" pitchFamily="34" charset="0"/>
              </a:rPr>
              <a:t>“Load” you may load one round or insert magazine</a:t>
            </a:r>
          </a:p>
          <a:p>
            <a:pPr marL="577850" lvl="1" indent="-342900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Helvetica" panose="020B0604020202020204" pitchFamily="34" charset="0"/>
                <a:cs typeface="Arial" panose="020B0604020202020204" pitchFamily="34" charset="0"/>
              </a:rPr>
              <a:t>“Fire” you may fire the rifle when you are ready</a:t>
            </a:r>
          </a:p>
          <a:p>
            <a:pPr marL="577850" lvl="1" indent="-342900" eaLnBrk="1" hangingPunct="1"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Helvetica" panose="020B0604020202020204" pitchFamily="34" charset="0"/>
                <a:cs typeface="Arial" panose="020B0604020202020204" pitchFamily="34" charset="0"/>
              </a:rPr>
              <a:t>“Cease Firing” This means stop firing </a:t>
            </a:r>
            <a:r>
              <a:rPr lang="en-US" altLang="en-US" sz="3200" b="1" u="sng" dirty="0">
                <a:solidFill>
                  <a:srgbClr val="FF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IMMEDIATLY</a:t>
            </a:r>
            <a:r>
              <a:rPr lang="en-US" altLang="en-US" sz="3200" b="1" dirty="0">
                <a:latin typeface="Helvetica" panose="020B0604020202020204" pitchFamily="34" charset="0"/>
                <a:cs typeface="Arial" panose="020B0604020202020204" pitchFamily="34" charset="0"/>
              </a:rPr>
              <a:t>.  No “One Last Shot”.  Wait for instructions</a:t>
            </a:r>
            <a:endParaRPr lang="en-US" altLang="en-US" sz="2200" b="1" dirty="0">
              <a:latin typeface="Helvetica" panose="020B0604020202020204" pitchFamily="34" charset="0"/>
              <a:cs typeface="Arial" panose="020B0604020202020204" pitchFamily="34" charset="0"/>
            </a:endParaRPr>
          </a:p>
          <a:p>
            <a:pPr marL="234950" lvl="1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200" b="1" dirty="0">
              <a:latin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2774A-FB8D-40B0-8E78-357347632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3EB76-D23B-484E-B743-C19D6EF4206B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22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ubtitle 1">
            <a:extLst>
              <a:ext uri="{FF2B5EF4-FFF2-40B4-BE49-F238E27FC236}">
                <a16:creationId xmlns:a16="http://schemas.microsoft.com/office/drawing/2014/main" id="{FC3C0C87-D03B-4935-B640-9988808AE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4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“Cease Fire” command is not restricted to use by the range officer.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en-US" sz="4000" dirty="0">
              <a:latin typeface="Helvetica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4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Anyone observing an unsafe situation may and should call</a:t>
            </a:r>
            <a:br>
              <a:rPr lang="en-US" altLang="en-US" sz="4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40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“Cease Fire.”</a:t>
            </a:r>
          </a:p>
        </p:txBody>
      </p:sp>
      <p:sp>
        <p:nvSpPr>
          <p:cNvPr id="104451" name="Title 1">
            <a:extLst>
              <a:ext uri="{FF2B5EF4-FFF2-40B4-BE49-F238E27FC236}">
                <a16:creationId xmlns:a16="http://schemas.microsoft.com/office/drawing/2014/main" id="{0FB6A4D4-FC15-441A-9CEB-EA4C86B2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Range Commands</a:t>
            </a:r>
            <a:endParaRPr lang="en-US" altLang="en-US" sz="36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ubtitle 1">
            <a:extLst>
              <a:ext uri="{FF2B5EF4-FFF2-40B4-BE49-F238E27FC236}">
                <a16:creationId xmlns:a16="http://schemas.microsoft.com/office/drawing/2014/main" id="{78B33EA9-6AED-4063-8A23-AFFC89C7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Know and obey all range rules. (Wait for each command to be given during each exercise.)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Know where others are at all times.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Shoot only at authorized targets.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Stop shooting immediately if you think you may have experienced a malfunction.</a:t>
            </a:r>
          </a:p>
        </p:txBody>
      </p:sp>
      <p:sp>
        <p:nvSpPr>
          <p:cNvPr id="98307" name="Title 1">
            <a:extLst>
              <a:ext uri="{FF2B5EF4-FFF2-40B4-BE49-F238E27FC236}">
                <a16:creationId xmlns:a16="http://schemas.microsoft.com/office/drawing/2014/main" id="{AC94BC75-25AB-4640-B9BB-55AB77AE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General Range Safety Rules</a:t>
            </a:r>
            <a:endParaRPr lang="en-US" altLang="en-US" sz="4000" dirty="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00BD6A1-8F90-4CCF-99EA-756BE87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Helvetica" panose="020B0604020202020204" pitchFamily="34" charset="0"/>
              </a:rPr>
              <a:t>BB Guns, Pellet Guns, and Air Soft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ADFA3F-F846-4647-BB86-C4D246C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BB, Pellet,  and Air Soft Guns</a:t>
            </a:r>
          </a:p>
          <a:p>
            <a:r>
              <a:rPr lang="en-US" sz="3200" dirty="0"/>
              <a:t>Even Air powered guns are not toys. Today’s air guns are technically sophisticated and precise instrument.</a:t>
            </a:r>
          </a:p>
          <a:p>
            <a:r>
              <a:rPr lang="en-US" sz="3200" dirty="0"/>
              <a:t>Everything you do with a normal Rifle with safe gun handling, shooting stance, fundamentals of firing, hygiene, and etiquette—also applies to air guns.</a:t>
            </a:r>
          </a:p>
          <a:p>
            <a:pPr marL="0" indent="0">
              <a:buNone/>
            </a:pPr>
            <a:endParaRPr lang="en-US" sz="3200" dirty="0"/>
          </a:p>
          <a:p>
            <a:pPr marL="457200" indent="-457200" eaLnBrk="1" hangingPunct="1">
              <a:spcBef>
                <a:spcPct val="0"/>
              </a:spcBef>
              <a:spcAft>
                <a:spcPct val="75000"/>
              </a:spcAft>
            </a:pPr>
            <a:endParaRPr lang="en-US" sz="3200" dirty="0"/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9CF5EFDD-C75C-4517-8987-75678212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FE31ED-106E-40D0-83BF-97328F8C91A0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Helvetica" panose="020B0604020202020204" pitchFamily="34" charset="0"/>
                <a:ea typeface="ヒラギノ角ゴ Pro W3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Helvetica" panose="020B0604020202020204" pitchFamily="34" charset="0"/>
              <a:ea typeface="ヒラギノ角ゴ Pro W3" pitchFamily="-1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228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3149</Words>
  <Application>Microsoft Office PowerPoint</Application>
  <PresentationFormat>Widescreen</PresentationFormat>
  <Paragraphs>607</Paragraphs>
  <Slides>77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Arial</vt:lpstr>
      <vt:lpstr>Book Antiqua</vt:lpstr>
      <vt:lpstr>Calibri</vt:lpstr>
      <vt:lpstr>Georgia</vt:lpstr>
      <vt:lpstr>Helvetica</vt:lpstr>
      <vt:lpstr>Impact</vt:lpstr>
      <vt:lpstr>Monotype Sorts</vt:lpstr>
      <vt:lpstr>Times New Roman</vt:lpstr>
      <vt:lpstr>Verdana</vt:lpstr>
      <vt:lpstr>Wingdings</vt:lpstr>
      <vt:lpstr>1_Office Theme</vt:lpstr>
      <vt:lpstr>2_Office Theme</vt:lpstr>
      <vt:lpstr>BSA Rifle  Merit Badge</vt:lpstr>
      <vt:lpstr>NRA Gun Safety Rules</vt:lpstr>
      <vt:lpstr>NRA Gun Safety Rules</vt:lpstr>
      <vt:lpstr>NRA Gun Safety Rules</vt:lpstr>
      <vt:lpstr>NRA Gun Safety Rules</vt:lpstr>
      <vt:lpstr>More Rules for Using a Gun Safely </vt:lpstr>
      <vt:lpstr>What are two major causes of firearm accidents? Handling</vt:lpstr>
      <vt:lpstr>General Range Safety Rules</vt:lpstr>
      <vt:lpstr>BB Guns, Pellet Guns, and Air Soft</vt:lpstr>
      <vt:lpstr>Safe Gun Storage. </vt:lpstr>
      <vt:lpstr>Rifle Storage</vt:lpstr>
      <vt:lpstr>Personal Protection Gear (PPE)</vt:lpstr>
      <vt:lpstr>Hunting Laws in Nebraska</vt:lpstr>
      <vt:lpstr>Hunting and Wise use of renewable Wildlife</vt:lpstr>
      <vt:lpstr>Shooting Sports</vt:lpstr>
      <vt:lpstr>Hygiene</vt:lpstr>
      <vt:lpstr>Where to get more Information</vt:lpstr>
      <vt:lpstr>NRA Gun Safety Rules</vt:lpstr>
      <vt:lpstr>Three Main Parts of Rifle A Rifle</vt:lpstr>
      <vt:lpstr>PowerPoint Presentation</vt:lpstr>
      <vt:lpstr>Common Rifle Action Type</vt:lpstr>
      <vt:lpstr>Rifle Action Parts</vt:lpstr>
      <vt:lpstr>Rifle Action Group</vt:lpstr>
      <vt:lpstr>Rifle Action Group</vt:lpstr>
      <vt:lpstr>Parts of A Rifle Barrel</vt:lpstr>
      <vt:lpstr>Lands and Grooves</vt:lpstr>
      <vt:lpstr>Rifle Parts…Bolt Action</vt:lpstr>
      <vt:lpstr>NRA Gun Safety Rules</vt:lpstr>
      <vt:lpstr>Selecting a Rifle</vt:lpstr>
      <vt:lpstr>Selecting a Rifle</vt:lpstr>
      <vt:lpstr>Selecting a Gun</vt:lpstr>
      <vt:lpstr>Selecting a Gun</vt:lpstr>
      <vt:lpstr>Selecting a Gun</vt:lpstr>
      <vt:lpstr>Selecting a Gun</vt:lpstr>
      <vt:lpstr>NRA Gun Safety Rules</vt:lpstr>
      <vt:lpstr>Ammunition </vt:lpstr>
      <vt:lpstr>Primers</vt:lpstr>
      <vt:lpstr>Cartridge Firing Sequenceequence</vt:lpstr>
      <vt:lpstr>3 Types of Malfunctions</vt:lpstr>
      <vt:lpstr>Misfire</vt:lpstr>
      <vt:lpstr>Hang Fire </vt:lpstr>
      <vt:lpstr>Squib Load </vt:lpstr>
      <vt:lpstr>Cartridge Malfunction </vt:lpstr>
      <vt:lpstr>NRA Gun Safety Rules</vt:lpstr>
      <vt:lpstr>PowerPoint Presentation</vt:lpstr>
      <vt:lpstr>Position</vt:lpstr>
      <vt:lpstr>Bench Rest Position</vt:lpstr>
      <vt:lpstr>Assuming the Bench Rest Position</vt:lpstr>
      <vt:lpstr>PowerPoint Presentation</vt:lpstr>
      <vt:lpstr>NRA Gun Safety Rules</vt:lpstr>
      <vt:lpstr>Rifle Shooting Fundamentals </vt:lpstr>
      <vt:lpstr>1. Aiming</vt:lpstr>
      <vt:lpstr>Sight Alignment</vt:lpstr>
      <vt:lpstr>Sight Alignment</vt:lpstr>
      <vt:lpstr>Sight Picture</vt:lpstr>
      <vt:lpstr>FUNDAMENTALS  “Aiming”</vt:lpstr>
      <vt:lpstr>Scope Problems</vt:lpstr>
      <vt:lpstr>FUNDAMENTALS  “Aiming”</vt:lpstr>
      <vt:lpstr>2. Hold Control</vt:lpstr>
      <vt:lpstr>2. Hold Control</vt:lpstr>
      <vt:lpstr>3. Breath Control</vt:lpstr>
      <vt:lpstr>Shooting Fundamentals Trigger Control</vt:lpstr>
      <vt:lpstr>5. Follow-Through</vt:lpstr>
      <vt:lpstr>Shooting Fundamentals The Fundamentals…A Review</vt:lpstr>
      <vt:lpstr>Most Important Shooting Fundamentals</vt:lpstr>
      <vt:lpstr>NRA Gun Safety Rules</vt:lpstr>
      <vt:lpstr>Inches, Minutes, and Clicks</vt:lpstr>
      <vt:lpstr>Inches, Minutes, Clicks</vt:lpstr>
      <vt:lpstr>Adjusting the Sights</vt:lpstr>
      <vt:lpstr>NRA Gun Safety Rules</vt:lpstr>
      <vt:lpstr>Caring for the Rifle</vt:lpstr>
      <vt:lpstr>Gun Cleaning Procedure</vt:lpstr>
      <vt:lpstr>Cleaning Equipment</vt:lpstr>
      <vt:lpstr>NRA Gun Safety Rules</vt:lpstr>
      <vt:lpstr>Range Safety Briefing</vt:lpstr>
      <vt:lpstr>Range Commands</vt:lpstr>
      <vt:lpstr>Range Commands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BSA Rifle  Merit Badge</dc:title>
  <dc:creator>Adamson, Jeff</dc:creator>
  <cp:lastModifiedBy>Jeff Adamson</cp:lastModifiedBy>
  <cp:revision>19</cp:revision>
  <dcterms:created xsi:type="dcterms:W3CDTF">2019-11-19T16:16:02Z</dcterms:created>
  <dcterms:modified xsi:type="dcterms:W3CDTF">2019-12-17T01:50:43Z</dcterms:modified>
</cp:coreProperties>
</file>